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311" r:id="rId3"/>
    <p:sldId id="332" r:id="rId4"/>
    <p:sldId id="325" r:id="rId5"/>
    <p:sldId id="326" r:id="rId6"/>
    <p:sldId id="329" r:id="rId7"/>
    <p:sldId id="331" r:id="rId8"/>
    <p:sldId id="323" r:id="rId9"/>
    <p:sldId id="330" r:id="rId10"/>
    <p:sldId id="333" r:id="rId11"/>
    <p:sldId id="334" r:id="rId12"/>
    <p:sldId id="335" r:id="rId13"/>
    <p:sldId id="336" r:id="rId14"/>
    <p:sldId id="337" r:id="rId15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Quantico" panose="02020500000000000000" charset="0"/>
      <p:regular r:id="rId21"/>
      <p:bold r:id="rId22"/>
      <p:italic r:id="rId23"/>
      <p:boldItalic r:id="rId24"/>
    </p:embeddedFont>
    <p:embeddedFont>
      <p:font typeface="Titillium Web Light" panose="00000400000000000000" pitchFamily="2" charset="0"/>
      <p:regular r:id="rId25"/>
      <p:bold r:id="rId26"/>
      <p:italic r:id="rId27"/>
      <p:boldItalic r:id="rId28"/>
    </p:embeddedFont>
    <p:embeddedFont>
      <p:font typeface="微軟正黑體" panose="020B0604030504040204" pitchFamily="34" charset="-120"/>
      <p:regular r:id="rId29"/>
      <p:bold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5171DD6-2702-4FCF-BC82-B343C2BCD5F6}">
  <a:tblStyle styleId="{25171DD6-2702-4FCF-BC82-B343C2BCD5F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5AF98B6-0896-4745-9ED8-C8CFF3DE4422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516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176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6436" cy="5144872"/>
          </a:xfrm>
          <a:custGeom>
            <a:avLst/>
            <a:gdLst/>
            <a:ahLst/>
            <a:cxnLst/>
            <a:rect l="l" t="t" r="r" b="b"/>
            <a:pathLst>
              <a:path w="3464559" h="1948815" extrusionOk="0">
                <a:moveTo>
                  <a:pt x="1162685" y="742315"/>
                </a:moveTo>
                <a:cubicBezTo>
                  <a:pt x="1426846" y="572135"/>
                  <a:pt x="1547496" y="304800"/>
                  <a:pt x="1484630" y="635"/>
                </a:cubicBezTo>
                <a:lnTo>
                  <a:pt x="1482090" y="635"/>
                </a:lnTo>
                <a:cubicBezTo>
                  <a:pt x="1486535" y="20320"/>
                  <a:pt x="1490346" y="44450"/>
                  <a:pt x="1493521" y="70485"/>
                </a:cubicBezTo>
                <a:cubicBezTo>
                  <a:pt x="1530350" y="407035"/>
                  <a:pt x="1348105" y="641985"/>
                  <a:pt x="1092835" y="781050"/>
                </a:cubicBezTo>
                <a:cubicBezTo>
                  <a:pt x="1033145" y="814705"/>
                  <a:pt x="960120" y="843280"/>
                  <a:pt x="897255" y="874395"/>
                </a:cubicBezTo>
                <a:cubicBezTo>
                  <a:pt x="698500" y="972185"/>
                  <a:pt x="528955" y="1082675"/>
                  <a:pt x="391795" y="1240155"/>
                </a:cubicBezTo>
                <a:cubicBezTo>
                  <a:pt x="236220" y="1420495"/>
                  <a:pt x="145415" y="1656715"/>
                  <a:pt x="123825" y="1948180"/>
                </a:cubicBezTo>
                <a:lnTo>
                  <a:pt x="123825" y="1948180"/>
                </a:lnTo>
                <a:cubicBezTo>
                  <a:pt x="152400" y="1689100"/>
                  <a:pt x="210185" y="1506855"/>
                  <a:pt x="313055" y="1349375"/>
                </a:cubicBezTo>
                <a:cubicBezTo>
                  <a:pt x="575945" y="954405"/>
                  <a:pt x="1013460" y="850265"/>
                  <a:pt x="1162685" y="742315"/>
                </a:cubicBezTo>
                <a:close/>
                <a:moveTo>
                  <a:pt x="1208405" y="768350"/>
                </a:moveTo>
                <a:cubicBezTo>
                  <a:pt x="1482090" y="605155"/>
                  <a:pt x="1635760" y="338455"/>
                  <a:pt x="1587500" y="10795"/>
                </a:cubicBezTo>
                <a:cubicBezTo>
                  <a:pt x="1586865" y="7620"/>
                  <a:pt x="1586230" y="3810"/>
                  <a:pt x="1586230" y="635"/>
                </a:cubicBezTo>
                <a:lnTo>
                  <a:pt x="1583055" y="635"/>
                </a:lnTo>
                <a:cubicBezTo>
                  <a:pt x="1583055" y="635"/>
                  <a:pt x="1583055" y="635"/>
                  <a:pt x="1583055" y="1270"/>
                </a:cubicBezTo>
                <a:cubicBezTo>
                  <a:pt x="1588771" y="36195"/>
                  <a:pt x="1593850" y="81280"/>
                  <a:pt x="1593850" y="134620"/>
                </a:cubicBezTo>
                <a:cubicBezTo>
                  <a:pt x="1588771" y="465455"/>
                  <a:pt x="1385571" y="676275"/>
                  <a:pt x="1143000" y="802640"/>
                </a:cubicBezTo>
                <a:cubicBezTo>
                  <a:pt x="1069340" y="842010"/>
                  <a:pt x="980440" y="873125"/>
                  <a:pt x="904875" y="909955"/>
                </a:cubicBezTo>
                <a:cubicBezTo>
                  <a:pt x="687070" y="1014730"/>
                  <a:pt x="492760" y="1145540"/>
                  <a:pt x="355600" y="1339215"/>
                </a:cubicBezTo>
                <a:cubicBezTo>
                  <a:pt x="234950" y="1508760"/>
                  <a:pt x="179705" y="1708785"/>
                  <a:pt x="155575" y="1924685"/>
                </a:cubicBezTo>
                <a:cubicBezTo>
                  <a:pt x="154940" y="1932940"/>
                  <a:pt x="153035" y="1941195"/>
                  <a:pt x="153035" y="1948815"/>
                </a:cubicBezTo>
                <a:lnTo>
                  <a:pt x="156210" y="1948815"/>
                </a:lnTo>
                <a:cubicBezTo>
                  <a:pt x="167005" y="1845310"/>
                  <a:pt x="181610" y="1763395"/>
                  <a:pt x="201930" y="1685290"/>
                </a:cubicBezTo>
                <a:cubicBezTo>
                  <a:pt x="370840" y="1021080"/>
                  <a:pt x="1032510" y="889635"/>
                  <a:pt x="1208405" y="768350"/>
                </a:cubicBezTo>
                <a:close/>
                <a:moveTo>
                  <a:pt x="1312546" y="758190"/>
                </a:moveTo>
                <a:cubicBezTo>
                  <a:pt x="1579880" y="587375"/>
                  <a:pt x="1724660" y="316865"/>
                  <a:pt x="1685925" y="635"/>
                </a:cubicBezTo>
                <a:lnTo>
                  <a:pt x="1683385" y="635"/>
                </a:lnTo>
                <a:cubicBezTo>
                  <a:pt x="1687830" y="34925"/>
                  <a:pt x="1691005" y="81280"/>
                  <a:pt x="1689100" y="133985"/>
                </a:cubicBezTo>
                <a:cubicBezTo>
                  <a:pt x="1671955" y="469265"/>
                  <a:pt x="1462405" y="680720"/>
                  <a:pt x="1223646" y="807085"/>
                </a:cubicBezTo>
                <a:cubicBezTo>
                  <a:pt x="1179196" y="830580"/>
                  <a:pt x="1132840" y="852170"/>
                  <a:pt x="1082675" y="871855"/>
                </a:cubicBezTo>
                <a:cubicBezTo>
                  <a:pt x="732790" y="1004570"/>
                  <a:pt x="488315" y="1180465"/>
                  <a:pt x="348615" y="1404620"/>
                </a:cubicBezTo>
                <a:cubicBezTo>
                  <a:pt x="238760" y="1581785"/>
                  <a:pt x="196215" y="1781810"/>
                  <a:pt x="184785" y="1948180"/>
                </a:cubicBezTo>
                <a:lnTo>
                  <a:pt x="185420" y="1948180"/>
                </a:lnTo>
                <a:cubicBezTo>
                  <a:pt x="207010" y="1772920"/>
                  <a:pt x="234315" y="1593850"/>
                  <a:pt x="348615" y="1409700"/>
                </a:cubicBezTo>
                <a:cubicBezTo>
                  <a:pt x="636905" y="963930"/>
                  <a:pt x="1096646" y="910590"/>
                  <a:pt x="1312546" y="758190"/>
                </a:cubicBezTo>
                <a:close/>
                <a:moveTo>
                  <a:pt x="1169035" y="676910"/>
                </a:moveTo>
                <a:cubicBezTo>
                  <a:pt x="1337946" y="538480"/>
                  <a:pt x="1438275" y="332105"/>
                  <a:pt x="1400810" y="78740"/>
                </a:cubicBezTo>
                <a:cubicBezTo>
                  <a:pt x="1395730" y="50165"/>
                  <a:pt x="1391921" y="21590"/>
                  <a:pt x="1384935" y="635"/>
                </a:cubicBezTo>
                <a:lnTo>
                  <a:pt x="1379221" y="635"/>
                </a:lnTo>
                <a:cubicBezTo>
                  <a:pt x="1456055" y="304165"/>
                  <a:pt x="1341755" y="559435"/>
                  <a:pt x="1098550" y="722630"/>
                </a:cubicBezTo>
                <a:cubicBezTo>
                  <a:pt x="1061085" y="748030"/>
                  <a:pt x="1019810" y="772160"/>
                  <a:pt x="975360" y="794385"/>
                </a:cubicBezTo>
                <a:cubicBezTo>
                  <a:pt x="622935" y="960755"/>
                  <a:pt x="400685" y="1129030"/>
                  <a:pt x="257810" y="1369695"/>
                </a:cubicBezTo>
                <a:cubicBezTo>
                  <a:pt x="156845" y="1543050"/>
                  <a:pt x="114935" y="1722120"/>
                  <a:pt x="89535" y="1929765"/>
                </a:cubicBezTo>
                <a:cubicBezTo>
                  <a:pt x="88265" y="1936750"/>
                  <a:pt x="87630" y="1943100"/>
                  <a:pt x="87630" y="1948815"/>
                </a:cubicBezTo>
                <a:lnTo>
                  <a:pt x="92075" y="1948815"/>
                </a:lnTo>
                <a:cubicBezTo>
                  <a:pt x="109220" y="1834515"/>
                  <a:pt x="123190" y="1727200"/>
                  <a:pt x="151130" y="1637665"/>
                </a:cubicBezTo>
                <a:cubicBezTo>
                  <a:pt x="342900" y="966470"/>
                  <a:pt x="972185" y="860425"/>
                  <a:pt x="1169035" y="676910"/>
                </a:cubicBezTo>
                <a:close/>
                <a:moveTo>
                  <a:pt x="1030605" y="650875"/>
                </a:moveTo>
                <a:cubicBezTo>
                  <a:pt x="1231265" y="472440"/>
                  <a:pt x="1261110" y="227965"/>
                  <a:pt x="1178560" y="635"/>
                </a:cubicBezTo>
                <a:lnTo>
                  <a:pt x="1175385" y="635"/>
                </a:lnTo>
                <a:cubicBezTo>
                  <a:pt x="1190625" y="41910"/>
                  <a:pt x="1201421" y="85090"/>
                  <a:pt x="1207771" y="118110"/>
                </a:cubicBezTo>
                <a:cubicBezTo>
                  <a:pt x="1252855" y="367665"/>
                  <a:pt x="1154430" y="569595"/>
                  <a:pt x="951865" y="709295"/>
                </a:cubicBezTo>
                <a:cubicBezTo>
                  <a:pt x="926465" y="727075"/>
                  <a:pt x="899795" y="743585"/>
                  <a:pt x="870585" y="759460"/>
                </a:cubicBezTo>
                <a:cubicBezTo>
                  <a:pt x="557530" y="932180"/>
                  <a:pt x="371475" y="1082040"/>
                  <a:pt x="243840" y="1265555"/>
                </a:cubicBezTo>
                <a:cubicBezTo>
                  <a:pt x="123825" y="1440180"/>
                  <a:pt x="47625" y="1658620"/>
                  <a:pt x="21590" y="1948180"/>
                </a:cubicBezTo>
                <a:lnTo>
                  <a:pt x="21590" y="1948180"/>
                </a:lnTo>
                <a:cubicBezTo>
                  <a:pt x="59690" y="1642745"/>
                  <a:pt x="123190" y="1440815"/>
                  <a:pt x="251460" y="1259205"/>
                </a:cubicBezTo>
                <a:cubicBezTo>
                  <a:pt x="514985" y="897890"/>
                  <a:pt x="885825" y="791210"/>
                  <a:pt x="1030605" y="650875"/>
                </a:cubicBezTo>
                <a:close/>
                <a:moveTo>
                  <a:pt x="955675" y="1035050"/>
                </a:moveTo>
                <a:cubicBezTo>
                  <a:pt x="1100455" y="967740"/>
                  <a:pt x="1285875" y="924560"/>
                  <a:pt x="1424305" y="849630"/>
                </a:cubicBezTo>
                <a:cubicBezTo>
                  <a:pt x="1666875" y="726440"/>
                  <a:pt x="1883410" y="528320"/>
                  <a:pt x="1959610" y="223520"/>
                </a:cubicBezTo>
                <a:cubicBezTo>
                  <a:pt x="1980565" y="133350"/>
                  <a:pt x="1985646" y="80010"/>
                  <a:pt x="1984375" y="635"/>
                </a:cubicBezTo>
                <a:lnTo>
                  <a:pt x="1981835" y="635"/>
                </a:lnTo>
                <a:cubicBezTo>
                  <a:pt x="1988185" y="438785"/>
                  <a:pt x="1694180" y="748030"/>
                  <a:pt x="1297305" y="904240"/>
                </a:cubicBezTo>
                <a:cubicBezTo>
                  <a:pt x="1157605" y="956945"/>
                  <a:pt x="1005840" y="1001395"/>
                  <a:pt x="887095" y="1064260"/>
                </a:cubicBezTo>
                <a:cubicBezTo>
                  <a:pt x="495300" y="1257935"/>
                  <a:pt x="285750" y="1552575"/>
                  <a:pt x="273685" y="1948180"/>
                </a:cubicBezTo>
                <a:lnTo>
                  <a:pt x="273685" y="1948180"/>
                </a:lnTo>
                <a:cubicBezTo>
                  <a:pt x="300355" y="1496695"/>
                  <a:pt x="537845" y="1223645"/>
                  <a:pt x="955675" y="1035050"/>
                </a:cubicBezTo>
                <a:close/>
                <a:moveTo>
                  <a:pt x="1320165" y="807085"/>
                </a:moveTo>
                <a:cubicBezTo>
                  <a:pt x="1630046" y="637540"/>
                  <a:pt x="1815465" y="351155"/>
                  <a:pt x="1785621" y="635"/>
                </a:cubicBezTo>
                <a:lnTo>
                  <a:pt x="1783080" y="635"/>
                </a:lnTo>
                <a:cubicBezTo>
                  <a:pt x="1784985" y="20320"/>
                  <a:pt x="1786255" y="43815"/>
                  <a:pt x="1786255" y="70485"/>
                </a:cubicBezTo>
                <a:cubicBezTo>
                  <a:pt x="1784985" y="448310"/>
                  <a:pt x="1544955" y="697230"/>
                  <a:pt x="1259840" y="835660"/>
                </a:cubicBezTo>
                <a:cubicBezTo>
                  <a:pt x="1178560" y="876935"/>
                  <a:pt x="1080135" y="908050"/>
                  <a:pt x="993140" y="944880"/>
                </a:cubicBezTo>
                <a:cubicBezTo>
                  <a:pt x="774700" y="1038225"/>
                  <a:pt x="589280" y="1151890"/>
                  <a:pt x="445135" y="1323340"/>
                </a:cubicBezTo>
                <a:cubicBezTo>
                  <a:pt x="328295" y="1461135"/>
                  <a:pt x="256540" y="1637030"/>
                  <a:pt x="227965" y="1830070"/>
                </a:cubicBezTo>
                <a:cubicBezTo>
                  <a:pt x="221615" y="1870075"/>
                  <a:pt x="217170" y="1908810"/>
                  <a:pt x="213360" y="1948180"/>
                </a:cubicBezTo>
                <a:lnTo>
                  <a:pt x="215900" y="1948180"/>
                </a:lnTo>
                <a:cubicBezTo>
                  <a:pt x="230505" y="1801495"/>
                  <a:pt x="257175" y="1619250"/>
                  <a:pt x="365760" y="1439545"/>
                </a:cubicBezTo>
                <a:cubicBezTo>
                  <a:pt x="636905" y="1000125"/>
                  <a:pt x="1139825" y="920750"/>
                  <a:pt x="1320165" y="807085"/>
                </a:cubicBezTo>
                <a:close/>
                <a:moveTo>
                  <a:pt x="1230630" y="967740"/>
                </a:moveTo>
                <a:cubicBezTo>
                  <a:pt x="1319530" y="939800"/>
                  <a:pt x="1398905" y="908050"/>
                  <a:pt x="1474471" y="871220"/>
                </a:cubicBezTo>
                <a:cubicBezTo>
                  <a:pt x="1827530" y="702310"/>
                  <a:pt x="2080896" y="388620"/>
                  <a:pt x="2082165" y="0"/>
                </a:cubicBezTo>
                <a:lnTo>
                  <a:pt x="2081530" y="0"/>
                </a:lnTo>
                <a:cubicBezTo>
                  <a:pt x="2064385" y="457835"/>
                  <a:pt x="1764665" y="763270"/>
                  <a:pt x="1343660" y="925195"/>
                </a:cubicBezTo>
                <a:cubicBezTo>
                  <a:pt x="1207771" y="975360"/>
                  <a:pt x="1030605" y="1023620"/>
                  <a:pt x="901700" y="1091565"/>
                </a:cubicBezTo>
                <a:cubicBezTo>
                  <a:pt x="525780" y="1273810"/>
                  <a:pt x="302895" y="1569085"/>
                  <a:pt x="300355" y="1948180"/>
                </a:cubicBezTo>
                <a:lnTo>
                  <a:pt x="300355" y="1948180"/>
                </a:lnTo>
                <a:cubicBezTo>
                  <a:pt x="322580" y="1429385"/>
                  <a:pt x="676275" y="1136650"/>
                  <a:pt x="1230630" y="967740"/>
                </a:cubicBezTo>
                <a:close/>
                <a:moveTo>
                  <a:pt x="1195071" y="1046480"/>
                </a:moveTo>
                <a:cubicBezTo>
                  <a:pt x="1330325" y="1007110"/>
                  <a:pt x="1464310" y="968375"/>
                  <a:pt x="1579246" y="914400"/>
                </a:cubicBezTo>
                <a:cubicBezTo>
                  <a:pt x="1960880" y="743585"/>
                  <a:pt x="2251710" y="423545"/>
                  <a:pt x="2280921" y="635"/>
                </a:cubicBezTo>
                <a:lnTo>
                  <a:pt x="2277746" y="635"/>
                </a:lnTo>
                <a:cubicBezTo>
                  <a:pt x="2277110" y="14605"/>
                  <a:pt x="2275840" y="30480"/>
                  <a:pt x="2273300" y="48895"/>
                </a:cubicBezTo>
                <a:cubicBezTo>
                  <a:pt x="2211705" y="528320"/>
                  <a:pt x="1842771" y="831215"/>
                  <a:pt x="1410335" y="978535"/>
                </a:cubicBezTo>
                <a:cubicBezTo>
                  <a:pt x="1279525" y="1021715"/>
                  <a:pt x="1112521" y="1062355"/>
                  <a:pt x="986155" y="1122045"/>
                </a:cubicBezTo>
                <a:cubicBezTo>
                  <a:pt x="692150" y="1250315"/>
                  <a:pt x="403225" y="1477645"/>
                  <a:pt x="356870" y="1850390"/>
                </a:cubicBezTo>
                <a:cubicBezTo>
                  <a:pt x="351790" y="1891665"/>
                  <a:pt x="351155" y="1925320"/>
                  <a:pt x="351155" y="1948815"/>
                </a:cubicBezTo>
                <a:lnTo>
                  <a:pt x="353695" y="1948815"/>
                </a:lnTo>
                <a:cubicBezTo>
                  <a:pt x="353695" y="1877060"/>
                  <a:pt x="358775" y="1717675"/>
                  <a:pt x="467360" y="1541145"/>
                </a:cubicBezTo>
                <a:cubicBezTo>
                  <a:pt x="627380" y="1284605"/>
                  <a:pt x="903605" y="1139190"/>
                  <a:pt x="1195071" y="1046480"/>
                </a:cubicBezTo>
                <a:close/>
                <a:moveTo>
                  <a:pt x="1263015" y="992505"/>
                </a:moveTo>
                <a:cubicBezTo>
                  <a:pt x="1346835" y="967740"/>
                  <a:pt x="1422400" y="939800"/>
                  <a:pt x="1495425" y="906780"/>
                </a:cubicBezTo>
                <a:cubicBezTo>
                  <a:pt x="1878965" y="739775"/>
                  <a:pt x="2167255" y="415290"/>
                  <a:pt x="2181225" y="0"/>
                </a:cubicBezTo>
                <a:lnTo>
                  <a:pt x="2180590" y="0"/>
                </a:lnTo>
                <a:cubicBezTo>
                  <a:pt x="2143125" y="546735"/>
                  <a:pt x="1732915" y="866775"/>
                  <a:pt x="1177925" y="1015365"/>
                </a:cubicBezTo>
                <a:cubicBezTo>
                  <a:pt x="638810" y="1185545"/>
                  <a:pt x="323850" y="1515110"/>
                  <a:pt x="328295" y="1947545"/>
                </a:cubicBezTo>
                <a:lnTo>
                  <a:pt x="328295" y="1947545"/>
                </a:lnTo>
                <a:cubicBezTo>
                  <a:pt x="337820" y="1456690"/>
                  <a:pt x="701675" y="1151255"/>
                  <a:pt x="1263015" y="992505"/>
                </a:cubicBezTo>
                <a:close/>
                <a:moveTo>
                  <a:pt x="482600" y="971550"/>
                </a:moveTo>
                <a:cubicBezTo>
                  <a:pt x="714375" y="788035"/>
                  <a:pt x="902970" y="720725"/>
                  <a:pt x="1006475" y="592455"/>
                </a:cubicBezTo>
                <a:cubicBezTo>
                  <a:pt x="1160780" y="415290"/>
                  <a:pt x="1156335" y="191135"/>
                  <a:pt x="1075690" y="635"/>
                </a:cubicBezTo>
                <a:lnTo>
                  <a:pt x="1072515" y="635"/>
                </a:lnTo>
                <a:cubicBezTo>
                  <a:pt x="1089025" y="40005"/>
                  <a:pt x="1102360" y="80645"/>
                  <a:pt x="1109980" y="113030"/>
                </a:cubicBezTo>
                <a:cubicBezTo>
                  <a:pt x="1169035" y="358775"/>
                  <a:pt x="1082040" y="561975"/>
                  <a:pt x="875665" y="705485"/>
                </a:cubicBezTo>
                <a:cubicBezTo>
                  <a:pt x="489585" y="941705"/>
                  <a:pt x="247650" y="1111250"/>
                  <a:pt x="104775" y="1447165"/>
                </a:cubicBezTo>
                <a:cubicBezTo>
                  <a:pt x="58420" y="1558290"/>
                  <a:pt x="22860" y="1685290"/>
                  <a:pt x="635" y="1831975"/>
                </a:cubicBezTo>
                <a:lnTo>
                  <a:pt x="635" y="1849755"/>
                </a:lnTo>
                <a:cubicBezTo>
                  <a:pt x="63500" y="1457325"/>
                  <a:pt x="182245" y="1210945"/>
                  <a:pt x="482600" y="971550"/>
                </a:cubicBezTo>
                <a:close/>
                <a:moveTo>
                  <a:pt x="1353821" y="839470"/>
                </a:moveTo>
                <a:cubicBezTo>
                  <a:pt x="1670050" y="679450"/>
                  <a:pt x="1882775" y="408305"/>
                  <a:pt x="1887855" y="52705"/>
                </a:cubicBezTo>
                <a:cubicBezTo>
                  <a:pt x="1887221" y="38100"/>
                  <a:pt x="1888490" y="15875"/>
                  <a:pt x="1886585" y="635"/>
                </a:cubicBezTo>
                <a:lnTo>
                  <a:pt x="1880871" y="635"/>
                </a:lnTo>
                <a:cubicBezTo>
                  <a:pt x="1880871" y="635"/>
                  <a:pt x="1880871" y="1270"/>
                  <a:pt x="1880871" y="1270"/>
                </a:cubicBezTo>
                <a:cubicBezTo>
                  <a:pt x="1898015" y="332740"/>
                  <a:pt x="1724660" y="602615"/>
                  <a:pt x="1467485" y="767715"/>
                </a:cubicBezTo>
                <a:cubicBezTo>
                  <a:pt x="1337946" y="856615"/>
                  <a:pt x="1172210" y="911225"/>
                  <a:pt x="1020445" y="967740"/>
                </a:cubicBezTo>
                <a:cubicBezTo>
                  <a:pt x="803910" y="1056005"/>
                  <a:pt x="619760" y="1165860"/>
                  <a:pt x="474980" y="1332230"/>
                </a:cubicBezTo>
                <a:cubicBezTo>
                  <a:pt x="329565" y="1499870"/>
                  <a:pt x="271145" y="1687195"/>
                  <a:pt x="248920" y="1869440"/>
                </a:cubicBezTo>
                <a:cubicBezTo>
                  <a:pt x="245745" y="1896745"/>
                  <a:pt x="242570" y="1923415"/>
                  <a:pt x="240665" y="1948180"/>
                </a:cubicBezTo>
                <a:lnTo>
                  <a:pt x="245745" y="1948180"/>
                </a:lnTo>
                <a:cubicBezTo>
                  <a:pt x="260985" y="1810385"/>
                  <a:pt x="280035" y="1636395"/>
                  <a:pt x="391160" y="1455420"/>
                </a:cubicBezTo>
                <a:cubicBezTo>
                  <a:pt x="663575" y="1021080"/>
                  <a:pt x="1175385" y="942975"/>
                  <a:pt x="1353821" y="839470"/>
                </a:cubicBezTo>
                <a:close/>
                <a:moveTo>
                  <a:pt x="847725" y="561340"/>
                </a:moveTo>
                <a:cubicBezTo>
                  <a:pt x="1028065" y="394335"/>
                  <a:pt x="1018540" y="168910"/>
                  <a:pt x="935355" y="0"/>
                </a:cubicBezTo>
                <a:lnTo>
                  <a:pt x="929640" y="0"/>
                </a:lnTo>
                <a:cubicBezTo>
                  <a:pt x="1019810" y="184785"/>
                  <a:pt x="1021080" y="412750"/>
                  <a:pt x="817880" y="580390"/>
                </a:cubicBezTo>
                <a:cubicBezTo>
                  <a:pt x="760730" y="628650"/>
                  <a:pt x="685800" y="666750"/>
                  <a:pt x="632460" y="700405"/>
                </a:cubicBezTo>
                <a:cubicBezTo>
                  <a:pt x="505460" y="777875"/>
                  <a:pt x="403225" y="847090"/>
                  <a:pt x="317500" y="922655"/>
                </a:cubicBezTo>
                <a:cubicBezTo>
                  <a:pt x="161290" y="1059180"/>
                  <a:pt x="53975" y="1224915"/>
                  <a:pt x="635" y="1468120"/>
                </a:cubicBezTo>
                <a:lnTo>
                  <a:pt x="635" y="1495425"/>
                </a:lnTo>
                <a:cubicBezTo>
                  <a:pt x="36195" y="1318895"/>
                  <a:pt x="97790" y="1179830"/>
                  <a:pt x="192405" y="1061085"/>
                </a:cubicBezTo>
                <a:cubicBezTo>
                  <a:pt x="417830" y="784225"/>
                  <a:pt x="725170" y="681355"/>
                  <a:pt x="847725" y="561340"/>
                </a:cubicBezTo>
                <a:close/>
                <a:moveTo>
                  <a:pt x="407035" y="220345"/>
                </a:moveTo>
                <a:cubicBezTo>
                  <a:pt x="454660" y="158115"/>
                  <a:pt x="434340" y="57150"/>
                  <a:pt x="375285" y="0"/>
                </a:cubicBezTo>
                <a:lnTo>
                  <a:pt x="371475" y="0"/>
                </a:lnTo>
                <a:cubicBezTo>
                  <a:pt x="386080" y="14605"/>
                  <a:pt x="399415" y="32385"/>
                  <a:pt x="409575" y="52705"/>
                </a:cubicBezTo>
                <a:cubicBezTo>
                  <a:pt x="467995" y="172085"/>
                  <a:pt x="401955" y="253365"/>
                  <a:pt x="299720" y="292100"/>
                </a:cubicBezTo>
                <a:cubicBezTo>
                  <a:pt x="228600" y="322580"/>
                  <a:pt x="161925" y="342900"/>
                  <a:pt x="105410" y="360680"/>
                </a:cubicBezTo>
                <a:cubicBezTo>
                  <a:pt x="69850" y="373380"/>
                  <a:pt x="27940" y="382270"/>
                  <a:pt x="635" y="395605"/>
                </a:cubicBezTo>
                <a:lnTo>
                  <a:pt x="635" y="398780"/>
                </a:lnTo>
                <a:cubicBezTo>
                  <a:pt x="115570" y="354965"/>
                  <a:pt x="356870" y="301625"/>
                  <a:pt x="407035" y="220345"/>
                </a:cubicBezTo>
                <a:close/>
                <a:moveTo>
                  <a:pt x="1019810" y="442595"/>
                </a:moveTo>
                <a:cubicBezTo>
                  <a:pt x="1108075" y="255270"/>
                  <a:pt x="1031240" y="52070"/>
                  <a:pt x="1005205" y="0"/>
                </a:cubicBezTo>
                <a:lnTo>
                  <a:pt x="1002030" y="0"/>
                </a:lnTo>
                <a:cubicBezTo>
                  <a:pt x="1002665" y="1905"/>
                  <a:pt x="1003935" y="3810"/>
                  <a:pt x="1005205" y="6350"/>
                </a:cubicBezTo>
                <a:cubicBezTo>
                  <a:pt x="1104265" y="233045"/>
                  <a:pt x="1065530" y="450215"/>
                  <a:pt x="896620" y="603250"/>
                </a:cubicBezTo>
                <a:cubicBezTo>
                  <a:pt x="841375" y="655955"/>
                  <a:pt x="762000" y="699135"/>
                  <a:pt x="684530" y="746760"/>
                </a:cubicBezTo>
                <a:cubicBezTo>
                  <a:pt x="299085" y="981710"/>
                  <a:pt x="74295" y="1210310"/>
                  <a:pt x="1270" y="1652270"/>
                </a:cubicBezTo>
                <a:lnTo>
                  <a:pt x="1270" y="1664335"/>
                </a:lnTo>
                <a:cubicBezTo>
                  <a:pt x="38735" y="1448435"/>
                  <a:pt x="106045" y="1283335"/>
                  <a:pt x="211455" y="1143635"/>
                </a:cubicBezTo>
                <a:cubicBezTo>
                  <a:pt x="512445" y="758190"/>
                  <a:pt x="909320" y="711835"/>
                  <a:pt x="1019810" y="442595"/>
                </a:cubicBezTo>
                <a:close/>
                <a:moveTo>
                  <a:pt x="466725" y="258445"/>
                </a:moveTo>
                <a:cubicBezTo>
                  <a:pt x="527050" y="182880"/>
                  <a:pt x="506730" y="67945"/>
                  <a:pt x="443230" y="635"/>
                </a:cubicBezTo>
                <a:lnTo>
                  <a:pt x="440055" y="635"/>
                </a:lnTo>
                <a:cubicBezTo>
                  <a:pt x="454025" y="15875"/>
                  <a:pt x="466725" y="34925"/>
                  <a:pt x="477520" y="57150"/>
                </a:cubicBezTo>
                <a:cubicBezTo>
                  <a:pt x="528320" y="163830"/>
                  <a:pt x="488950" y="246380"/>
                  <a:pt x="422910" y="297180"/>
                </a:cubicBezTo>
                <a:cubicBezTo>
                  <a:pt x="360045" y="342900"/>
                  <a:pt x="262255" y="375920"/>
                  <a:pt x="194945" y="405130"/>
                </a:cubicBezTo>
                <a:cubicBezTo>
                  <a:pt x="116840" y="437515"/>
                  <a:pt x="50800" y="462915"/>
                  <a:pt x="635" y="498475"/>
                </a:cubicBezTo>
                <a:lnTo>
                  <a:pt x="635" y="501650"/>
                </a:lnTo>
                <a:cubicBezTo>
                  <a:pt x="120015" y="415925"/>
                  <a:pt x="402590" y="353060"/>
                  <a:pt x="466725" y="258445"/>
                </a:cubicBezTo>
                <a:close/>
                <a:moveTo>
                  <a:pt x="266065" y="0"/>
                </a:moveTo>
                <a:lnTo>
                  <a:pt x="258445" y="0"/>
                </a:lnTo>
                <a:cubicBezTo>
                  <a:pt x="394335" y="180975"/>
                  <a:pt x="101600" y="205740"/>
                  <a:pt x="635" y="194310"/>
                </a:cubicBezTo>
                <a:lnTo>
                  <a:pt x="635" y="200025"/>
                </a:lnTo>
                <a:cubicBezTo>
                  <a:pt x="18415" y="201930"/>
                  <a:pt x="30480" y="202565"/>
                  <a:pt x="51435" y="202565"/>
                </a:cubicBezTo>
                <a:cubicBezTo>
                  <a:pt x="368935" y="193675"/>
                  <a:pt x="304800" y="46355"/>
                  <a:pt x="266065" y="0"/>
                </a:cubicBezTo>
                <a:close/>
                <a:moveTo>
                  <a:pt x="226060" y="0"/>
                </a:moveTo>
                <a:lnTo>
                  <a:pt x="224790" y="0"/>
                </a:lnTo>
                <a:cubicBezTo>
                  <a:pt x="243205" y="86360"/>
                  <a:pt x="132715" y="92075"/>
                  <a:pt x="64135" y="88265"/>
                </a:cubicBezTo>
                <a:cubicBezTo>
                  <a:pt x="42545" y="86360"/>
                  <a:pt x="20955" y="81915"/>
                  <a:pt x="635" y="76200"/>
                </a:cubicBezTo>
                <a:lnTo>
                  <a:pt x="635" y="79375"/>
                </a:lnTo>
                <a:cubicBezTo>
                  <a:pt x="80645" y="104775"/>
                  <a:pt x="257175" y="99695"/>
                  <a:pt x="226060" y="0"/>
                </a:cubicBezTo>
                <a:close/>
                <a:moveTo>
                  <a:pt x="283210" y="443230"/>
                </a:moveTo>
                <a:cubicBezTo>
                  <a:pt x="358775" y="404495"/>
                  <a:pt x="460375" y="369570"/>
                  <a:pt x="516890" y="306705"/>
                </a:cubicBezTo>
                <a:cubicBezTo>
                  <a:pt x="626745" y="179705"/>
                  <a:pt x="544830" y="41910"/>
                  <a:pt x="511810" y="0"/>
                </a:cubicBezTo>
                <a:lnTo>
                  <a:pt x="508000" y="0"/>
                </a:lnTo>
                <a:cubicBezTo>
                  <a:pt x="509270" y="1270"/>
                  <a:pt x="510540" y="3175"/>
                  <a:pt x="511810" y="5080"/>
                </a:cubicBezTo>
                <a:cubicBezTo>
                  <a:pt x="584835" y="101600"/>
                  <a:pt x="596265" y="231775"/>
                  <a:pt x="495935" y="323215"/>
                </a:cubicBezTo>
                <a:cubicBezTo>
                  <a:pt x="455930" y="360680"/>
                  <a:pt x="397510" y="384810"/>
                  <a:pt x="361315" y="403225"/>
                </a:cubicBezTo>
                <a:cubicBezTo>
                  <a:pt x="234950" y="467360"/>
                  <a:pt x="86995" y="519430"/>
                  <a:pt x="0" y="610870"/>
                </a:cubicBezTo>
                <a:lnTo>
                  <a:pt x="0" y="614045"/>
                </a:lnTo>
                <a:cubicBezTo>
                  <a:pt x="60960" y="548005"/>
                  <a:pt x="159385" y="502285"/>
                  <a:pt x="283210" y="443230"/>
                </a:cubicBezTo>
                <a:close/>
                <a:moveTo>
                  <a:pt x="5715" y="304165"/>
                </a:moveTo>
                <a:cubicBezTo>
                  <a:pt x="74930" y="295275"/>
                  <a:pt x="172720" y="281305"/>
                  <a:pt x="273685" y="239395"/>
                </a:cubicBezTo>
                <a:cubicBezTo>
                  <a:pt x="400685" y="186690"/>
                  <a:pt x="379095" y="69850"/>
                  <a:pt x="309245" y="635"/>
                </a:cubicBezTo>
                <a:cubicBezTo>
                  <a:pt x="309245" y="635"/>
                  <a:pt x="308610" y="635"/>
                  <a:pt x="308610" y="0"/>
                </a:cubicBezTo>
                <a:lnTo>
                  <a:pt x="304800" y="0"/>
                </a:lnTo>
                <a:cubicBezTo>
                  <a:pt x="355600" y="46355"/>
                  <a:pt x="382905" y="127000"/>
                  <a:pt x="343535" y="182880"/>
                </a:cubicBezTo>
                <a:cubicBezTo>
                  <a:pt x="287655" y="264795"/>
                  <a:pt x="70485" y="290830"/>
                  <a:pt x="635" y="301625"/>
                </a:cubicBezTo>
                <a:lnTo>
                  <a:pt x="635" y="304165"/>
                </a:lnTo>
                <a:cubicBezTo>
                  <a:pt x="3175" y="304165"/>
                  <a:pt x="5080" y="303530"/>
                  <a:pt x="5715" y="304165"/>
                </a:cubicBezTo>
                <a:close/>
                <a:moveTo>
                  <a:pt x="808355" y="501650"/>
                </a:moveTo>
                <a:cubicBezTo>
                  <a:pt x="921385" y="385445"/>
                  <a:pt x="951230" y="225425"/>
                  <a:pt x="890270" y="60325"/>
                </a:cubicBezTo>
                <a:cubicBezTo>
                  <a:pt x="889000" y="52705"/>
                  <a:pt x="873125" y="19050"/>
                  <a:pt x="862965" y="635"/>
                </a:cubicBezTo>
                <a:lnTo>
                  <a:pt x="860425" y="635"/>
                </a:lnTo>
                <a:cubicBezTo>
                  <a:pt x="949960" y="170180"/>
                  <a:pt x="946150" y="379730"/>
                  <a:pt x="779780" y="526415"/>
                </a:cubicBezTo>
                <a:cubicBezTo>
                  <a:pt x="715010" y="586105"/>
                  <a:pt x="618490" y="631190"/>
                  <a:pt x="539115" y="681355"/>
                </a:cubicBezTo>
                <a:cubicBezTo>
                  <a:pt x="278130" y="838835"/>
                  <a:pt x="71755" y="1010285"/>
                  <a:pt x="635" y="1310640"/>
                </a:cubicBezTo>
                <a:lnTo>
                  <a:pt x="635" y="1320165"/>
                </a:lnTo>
                <a:cubicBezTo>
                  <a:pt x="34290" y="1183640"/>
                  <a:pt x="90170" y="1073150"/>
                  <a:pt x="171450" y="975995"/>
                </a:cubicBezTo>
                <a:cubicBezTo>
                  <a:pt x="400050" y="713105"/>
                  <a:pt x="690880" y="630555"/>
                  <a:pt x="808355" y="501650"/>
                </a:cubicBezTo>
                <a:close/>
                <a:moveTo>
                  <a:pt x="1220471" y="1072515"/>
                </a:moveTo>
                <a:cubicBezTo>
                  <a:pt x="1384935" y="1027430"/>
                  <a:pt x="1541780" y="982345"/>
                  <a:pt x="1675765" y="916305"/>
                </a:cubicBezTo>
                <a:cubicBezTo>
                  <a:pt x="2052321" y="741045"/>
                  <a:pt x="2342515" y="417830"/>
                  <a:pt x="2381250" y="0"/>
                </a:cubicBezTo>
                <a:lnTo>
                  <a:pt x="2375535" y="0"/>
                </a:lnTo>
                <a:cubicBezTo>
                  <a:pt x="2373630" y="14605"/>
                  <a:pt x="2373630" y="35560"/>
                  <a:pt x="2371725" y="40005"/>
                </a:cubicBezTo>
                <a:cubicBezTo>
                  <a:pt x="2313305" y="455295"/>
                  <a:pt x="2019300" y="749300"/>
                  <a:pt x="1673225" y="911225"/>
                </a:cubicBezTo>
                <a:cubicBezTo>
                  <a:pt x="1526540" y="985520"/>
                  <a:pt x="1343025" y="1029335"/>
                  <a:pt x="1166496" y="1083945"/>
                </a:cubicBezTo>
                <a:cubicBezTo>
                  <a:pt x="810260" y="1200150"/>
                  <a:pt x="405765" y="1449070"/>
                  <a:pt x="375920" y="1893570"/>
                </a:cubicBezTo>
                <a:cubicBezTo>
                  <a:pt x="375285" y="1914525"/>
                  <a:pt x="374650" y="1933575"/>
                  <a:pt x="375920" y="1947545"/>
                </a:cubicBezTo>
                <a:lnTo>
                  <a:pt x="381000" y="1947545"/>
                </a:lnTo>
                <a:cubicBezTo>
                  <a:pt x="381000" y="1946275"/>
                  <a:pt x="381000" y="1945640"/>
                  <a:pt x="381000" y="1945005"/>
                </a:cubicBezTo>
                <a:cubicBezTo>
                  <a:pt x="378460" y="1879600"/>
                  <a:pt x="385445" y="1746885"/>
                  <a:pt x="468630" y="1596390"/>
                </a:cubicBezTo>
                <a:cubicBezTo>
                  <a:pt x="621665" y="1321435"/>
                  <a:pt x="916305" y="1166495"/>
                  <a:pt x="1220471" y="1072515"/>
                </a:cubicBezTo>
                <a:close/>
                <a:moveTo>
                  <a:pt x="753110" y="459105"/>
                </a:moveTo>
                <a:cubicBezTo>
                  <a:pt x="854710" y="351155"/>
                  <a:pt x="876300" y="207010"/>
                  <a:pt x="822325" y="63500"/>
                </a:cubicBezTo>
                <a:cubicBezTo>
                  <a:pt x="822325" y="59055"/>
                  <a:pt x="803910" y="20955"/>
                  <a:pt x="792480" y="635"/>
                </a:cubicBezTo>
                <a:lnTo>
                  <a:pt x="789305" y="635"/>
                </a:lnTo>
                <a:cubicBezTo>
                  <a:pt x="875030" y="151130"/>
                  <a:pt x="877570" y="345440"/>
                  <a:pt x="728345" y="480695"/>
                </a:cubicBezTo>
                <a:cubicBezTo>
                  <a:pt x="671830" y="535305"/>
                  <a:pt x="578485" y="579755"/>
                  <a:pt x="503555" y="624840"/>
                </a:cubicBezTo>
                <a:cubicBezTo>
                  <a:pt x="273685" y="760095"/>
                  <a:pt x="73025" y="901700"/>
                  <a:pt x="0" y="1153160"/>
                </a:cubicBezTo>
                <a:lnTo>
                  <a:pt x="0" y="1160145"/>
                </a:lnTo>
                <a:cubicBezTo>
                  <a:pt x="31750" y="1056005"/>
                  <a:pt x="81280" y="969010"/>
                  <a:pt x="151130" y="891540"/>
                </a:cubicBezTo>
                <a:cubicBezTo>
                  <a:pt x="361315" y="664210"/>
                  <a:pt x="648970" y="579120"/>
                  <a:pt x="753110" y="459105"/>
                </a:cubicBezTo>
                <a:close/>
                <a:moveTo>
                  <a:pt x="375285" y="473710"/>
                </a:moveTo>
                <a:cubicBezTo>
                  <a:pt x="427990" y="445135"/>
                  <a:pt x="498475" y="416560"/>
                  <a:pt x="551180" y="371475"/>
                </a:cubicBezTo>
                <a:cubicBezTo>
                  <a:pt x="710565" y="232410"/>
                  <a:pt x="622300" y="50800"/>
                  <a:pt x="583565" y="635"/>
                </a:cubicBezTo>
                <a:lnTo>
                  <a:pt x="575945" y="635"/>
                </a:lnTo>
                <a:cubicBezTo>
                  <a:pt x="667385" y="123190"/>
                  <a:pt x="661670" y="290195"/>
                  <a:pt x="522605" y="386715"/>
                </a:cubicBezTo>
                <a:cubicBezTo>
                  <a:pt x="345440" y="495300"/>
                  <a:pt x="124460" y="572770"/>
                  <a:pt x="21590" y="701040"/>
                </a:cubicBezTo>
                <a:cubicBezTo>
                  <a:pt x="16510" y="708025"/>
                  <a:pt x="7620" y="718185"/>
                  <a:pt x="635" y="728345"/>
                </a:cubicBezTo>
                <a:lnTo>
                  <a:pt x="635" y="739140"/>
                </a:lnTo>
                <a:cubicBezTo>
                  <a:pt x="71755" y="629285"/>
                  <a:pt x="204470" y="561340"/>
                  <a:pt x="375285" y="473710"/>
                </a:cubicBezTo>
                <a:close/>
                <a:moveTo>
                  <a:pt x="636905" y="381635"/>
                </a:moveTo>
                <a:cubicBezTo>
                  <a:pt x="725805" y="285750"/>
                  <a:pt x="728345" y="156845"/>
                  <a:pt x="680720" y="51435"/>
                </a:cubicBezTo>
                <a:cubicBezTo>
                  <a:pt x="675640" y="41275"/>
                  <a:pt x="664845" y="17145"/>
                  <a:pt x="652145" y="0"/>
                </a:cubicBezTo>
                <a:lnTo>
                  <a:pt x="648335" y="0"/>
                </a:lnTo>
                <a:cubicBezTo>
                  <a:pt x="735330" y="128270"/>
                  <a:pt x="734695" y="299720"/>
                  <a:pt x="603885" y="409575"/>
                </a:cubicBezTo>
                <a:cubicBezTo>
                  <a:pt x="536575" y="465455"/>
                  <a:pt x="459740" y="495300"/>
                  <a:pt x="379095" y="542290"/>
                </a:cubicBezTo>
                <a:cubicBezTo>
                  <a:pt x="232410" y="622300"/>
                  <a:pt x="66040" y="721995"/>
                  <a:pt x="635" y="862965"/>
                </a:cubicBezTo>
                <a:lnTo>
                  <a:pt x="635" y="868680"/>
                </a:lnTo>
                <a:cubicBezTo>
                  <a:pt x="24130" y="821055"/>
                  <a:pt x="55245" y="778510"/>
                  <a:pt x="95250" y="738505"/>
                </a:cubicBezTo>
                <a:cubicBezTo>
                  <a:pt x="262255" y="573405"/>
                  <a:pt x="559435" y="478790"/>
                  <a:pt x="636905" y="381635"/>
                </a:cubicBezTo>
                <a:close/>
                <a:moveTo>
                  <a:pt x="690245" y="426085"/>
                </a:moveTo>
                <a:cubicBezTo>
                  <a:pt x="779145" y="335280"/>
                  <a:pt x="803910" y="208280"/>
                  <a:pt x="760095" y="80645"/>
                </a:cubicBezTo>
                <a:cubicBezTo>
                  <a:pt x="750570" y="53340"/>
                  <a:pt x="737235" y="24765"/>
                  <a:pt x="721995" y="635"/>
                </a:cubicBezTo>
                <a:lnTo>
                  <a:pt x="718185" y="635"/>
                </a:lnTo>
                <a:cubicBezTo>
                  <a:pt x="817245" y="160655"/>
                  <a:pt x="791210" y="343535"/>
                  <a:pt x="655955" y="454025"/>
                </a:cubicBezTo>
                <a:cubicBezTo>
                  <a:pt x="592455" y="507365"/>
                  <a:pt x="492125" y="552450"/>
                  <a:pt x="414020" y="600075"/>
                </a:cubicBezTo>
                <a:cubicBezTo>
                  <a:pt x="243840" y="698500"/>
                  <a:pt x="67310" y="817880"/>
                  <a:pt x="0" y="1003935"/>
                </a:cubicBezTo>
                <a:lnTo>
                  <a:pt x="0" y="1010285"/>
                </a:lnTo>
                <a:cubicBezTo>
                  <a:pt x="28575" y="935355"/>
                  <a:pt x="70485" y="869950"/>
                  <a:pt x="127635" y="810895"/>
                </a:cubicBezTo>
                <a:cubicBezTo>
                  <a:pt x="318770" y="617220"/>
                  <a:pt x="596265" y="530860"/>
                  <a:pt x="690245" y="426085"/>
                </a:cubicBezTo>
                <a:close/>
                <a:moveTo>
                  <a:pt x="1072515" y="685165"/>
                </a:moveTo>
                <a:cubicBezTo>
                  <a:pt x="1295400" y="511175"/>
                  <a:pt x="1360805" y="260350"/>
                  <a:pt x="1281430" y="0"/>
                </a:cubicBezTo>
                <a:lnTo>
                  <a:pt x="1278890" y="0"/>
                </a:lnTo>
                <a:cubicBezTo>
                  <a:pt x="1283335" y="14605"/>
                  <a:pt x="1287780" y="30480"/>
                  <a:pt x="1292225" y="48895"/>
                </a:cubicBezTo>
                <a:cubicBezTo>
                  <a:pt x="1360171" y="342265"/>
                  <a:pt x="1240790" y="568960"/>
                  <a:pt x="1026795" y="715010"/>
                </a:cubicBezTo>
                <a:cubicBezTo>
                  <a:pt x="996950" y="735330"/>
                  <a:pt x="965200" y="755015"/>
                  <a:pt x="930910" y="773430"/>
                </a:cubicBezTo>
                <a:cubicBezTo>
                  <a:pt x="633095" y="923290"/>
                  <a:pt x="427355" y="1076325"/>
                  <a:pt x="296545" y="1253490"/>
                </a:cubicBezTo>
                <a:cubicBezTo>
                  <a:pt x="169545" y="1423670"/>
                  <a:pt x="81915" y="1652270"/>
                  <a:pt x="58420" y="1947545"/>
                </a:cubicBezTo>
                <a:lnTo>
                  <a:pt x="58420" y="1947545"/>
                </a:lnTo>
                <a:cubicBezTo>
                  <a:pt x="89535" y="1664335"/>
                  <a:pt x="157480" y="1457960"/>
                  <a:pt x="274320" y="1288415"/>
                </a:cubicBezTo>
                <a:cubicBezTo>
                  <a:pt x="538480" y="915670"/>
                  <a:pt x="917575" y="815975"/>
                  <a:pt x="1072515" y="685165"/>
                </a:cubicBezTo>
                <a:close/>
                <a:moveTo>
                  <a:pt x="1261746" y="1100455"/>
                </a:moveTo>
                <a:cubicBezTo>
                  <a:pt x="1405890" y="1049655"/>
                  <a:pt x="1545590" y="1003935"/>
                  <a:pt x="1668146" y="941070"/>
                </a:cubicBezTo>
                <a:cubicBezTo>
                  <a:pt x="2029460" y="764540"/>
                  <a:pt x="2357121" y="463550"/>
                  <a:pt x="2454275" y="30480"/>
                </a:cubicBezTo>
                <a:cubicBezTo>
                  <a:pt x="2457450" y="17780"/>
                  <a:pt x="2459355" y="7620"/>
                  <a:pt x="2460625" y="0"/>
                </a:cubicBezTo>
                <a:lnTo>
                  <a:pt x="2457450" y="0"/>
                </a:lnTo>
                <a:cubicBezTo>
                  <a:pt x="2456180" y="6350"/>
                  <a:pt x="2454275" y="14605"/>
                  <a:pt x="2452371" y="24765"/>
                </a:cubicBezTo>
                <a:cubicBezTo>
                  <a:pt x="2357121" y="457835"/>
                  <a:pt x="2030730" y="758825"/>
                  <a:pt x="1672590" y="935355"/>
                </a:cubicBezTo>
                <a:cubicBezTo>
                  <a:pt x="1526540" y="1012190"/>
                  <a:pt x="1343025" y="1062355"/>
                  <a:pt x="1177290" y="1130300"/>
                </a:cubicBezTo>
                <a:cubicBezTo>
                  <a:pt x="861695" y="1260475"/>
                  <a:pt x="494665" y="1511300"/>
                  <a:pt x="490855" y="1904365"/>
                </a:cubicBezTo>
                <a:cubicBezTo>
                  <a:pt x="490855" y="1917700"/>
                  <a:pt x="491490" y="1936115"/>
                  <a:pt x="492760" y="1946910"/>
                </a:cubicBezTo>
                <a:lnTo>
                  <a:pt x="495300" y="1946910"/>
                </a:lnTo>
                <a:cubicBezTo>
                  <a:pt x="488315" y="1867535"/>
                  <a:pt x="495935" y="1724025"/>
                  <a:pt x="598805" y="1564005"/>
                </a:cubicBezTo>
                <a:cubicBezTo>
                  <a:pt x="752475" y="1337310"/>
                  <a:pt x="993775" y="1203325"/>
                  <a:pt x="1261746" y="1100455"/>
                </a:cubicBezTo>
                <a:close/>
                <a:moveTo>
                  <a:pt x="3233421" y="1169035"/>
                </a:moveTo>
                <a:cubicBezTo>
                  <a:pt x="3033396" y="1410335"/>
                  <a:pt x="2895600" y="1665605"/>
                  <a:pt x="2762885" y="1939925"/>
                </a:cubicBezTo>
                <a:cubicBezTo>
                  <a:pt x="2761615" y="1943100"/>
                  <a:pt x="2760346" y="1945640"/>
                  <a:pt x="2759075" y="1948180"/>
                </a:cubicBezTo>
                <a:lnTo>
                  <a:pt x="2764790" y="1948180"/>
                </a:lnTo>
                <a:cubicBezTo>
                  <a:pt x="2765425" y="1946910"/>
                  <a:pt x="2766060" y="1945005"/>
                  <a:pt x="2766696" y="1943735"/>
                </a:cubicBezTo>
                <a:cubicBezTo>
                  <a:pt x="2859405" y="1745615"/>
                  <a:pt x="2999105" y="1496695"/>
                  <a:pt x="3093085" y="1363345"/>
                </a:cubicBezTo>
                <a:cubicBezTo>
                  <a:pt x="3221990" y="1179830"/>
                  <a:pt x="3346450" y="1032510"/>
                  <a:pt x="3463290" y="963930"/>
                </a:cubicBezTo>
                <a:lnTo>
                  <a:pt x="3463290" y="956945"/>
                </a:lnTo>
                <a:cubicBezTo>
                  <a:pt x="3441700" y="969010"/>
                  <a:pt x="3416300" y="988060"/>
                  <a:pt x="3392805" y="1006475"/>
                </a:cubicBezTo>
                <a:cubicBezTo>
                  <a:pt x="3333115" y="1055370"/>
                  <a:pt x="3291840" y="1099185"/>
                  <a:pt x="3233421" y="1169035"/>
                </a:cubicBezTo>
                <a:close/>
                <a:moveTo>
                  <a:pt x="3232785" y="1331595"/>
                </a:moveTo>
                <a:cubicBezTo>
                  <a:pt x="3065780" y="1509395"/>
                  <a:pt x="2956560" y="1699260"/>
                  <a:pt x="2855596" y="1948180"/>
                </a:cubicBezTo>
                <a:lnTo>
                  <a:pt x="2858135" y="1948180"/>
                </a:lnTo>
                <a:cubicBezTo>
                  <a:pt x="2929255" y="1765935"/>
                  <a:pt x="3058160" y="1532890"/>
                  <a:pt x="3148330" y="1432560"/>
                </a:cubicBezTo>
                <a:cubicBezTo>
                  <a:pt x="3253740" y="1311275"/>
                  <a:pt x="3355975" y="1188085"/>
                  <a:pt x="3462655" y="1108710"/>
                </a:cubicBezTo>
                <a:lnTo>
                  <a:pt x="3462655" y="1106805"/>
                </a:lnTo>
                <a:cubicBezTo>
                  <a:pt x="3380105" y="1161415"/>
                  <a:pt x="3317240" y="1238885"/>
                  <a:pt x="3232785" y="1331595"/>
                </a:cubicBezTo>
                <a:close/>
                <a:moveTo>
                  <a:pt x="3216910" y="1617345"/>
                </a:moveTo>
                <a:cubicBezTo>
                  <a:pt x="3136265" y="1691640"/>
                  <a:pt x="3060700" y="1838325"/>
                  <a:pt x="3065146" y="1939925"/>
                </a:cubicBezTo>
                <a:cubicBezTo>
                  <a:pt x="3065780" y="1941830"/>
                  <a:pt x="3065146" y="1945005"/>
                  <a:pt x="3065146" y="1948180"/>
                </a:cubicBezTo>
                <a:lnTo>
                  <a:pt x="3068955" y="1948180"/>
                </a:lnTo>
                <a:cubicBezTo>
                  <a:pt x="3068321" y="1941195"/>
                  <a:pt x="3066415" y="1932305"/>
                  <a:pt x="3067685" y="1925320"/>
                </a:cubicBezTo>
                <a:cubicBezTo>
                  <a:pt x="3068955" y="1879600"/>
                  <a:pt x="3084196" y="1825625"/>
                  <a:pt x="3110865" y="1769110"/>
                </a:cubicBezTo>
                <a:cubicBezTo>
                  <a:pt x="3162935" y="1659890"/>
                  <a:pt x="3228975" y="1599565"/>
                  <a:pt x="3328035" y="1538605"/>
                </a:cubicBezTo>
                <a:cubicBezTo>
                  <a:pt x="3382646" y="1497965"/>
                  <a:pt x="3422015" y="1465580"/>
                  <a:pt x="3462655" y="1428115"/>
                </a:cubicBezTo>
                <a:lnTo>
                  <a:pt x="3462655" y="1424305"/>
                </a:lnTo>
                <a:cubicBezTo>
                  <a:pt x="3458210" y="1428115"/>
                  <a:pt x="3454400" y="1431925"/>
                  <a:pt x="3450590" y="1435100"/>
                </a:cubicBezTo>
                <a:cubicBezTo>
                  <a:pt x="3343910" y="1536065"/>
                  <a:pt x="3260090" y="1574165"/>
                  <a:pt x="3216910" y="1617345"/>
                </a:cubicBezTo>
                <a:close/>
                <a:moveTo>
                  <a:pt x="3391535" y="1827530"/>
                </a:moveTo>
                <a:cubicBezTo>
                  <a:pt x="3367405" y="1853565"/>
                  <a:pt x="3348990" y="1916430"/>
                  <a:pt x="3357246" y="1948180"/>
                </a:cubicBezTo>
                <a:lnTo>
                  <a:pt x="3359785" y="1948180"/>
                </a:lnTo>
                <a:cubicBezTo>
                  <a:pt x="3356610" y="1911985"/>
                  <a:pt x="3364230" y="1875790"/>
                  <a:pt x="3382010" y="1845945"/>
                </a:cubicBezTo>
                <a:cubicBezTo>
                  <a:pt x="3405505" y="1807845"/>
                  <a:pt x="3430905" y="1797050"/>
                  <a:pt x="3463290" y="1789430"/>
                </a:cubicBezTo>
                <a:lnTo>
                  <a:pt x="3463290" y="1785620"/>
                </a:lnTo>
                <a:cubicBezTo>
                  <a:pt x="3435350" y="1790065"/>
                  <a:pt x="3409315" y="1807210"/>
                  <a:pt x="3391535" y="1827530"/>
                </a:cubicBezTo>
                <a:close/>
                <a:moveTo>
                  <a:pt x="3284855" y="1677670"/>
                </a:moveTo>
                <a:cubicBezTo>
                  <a:pt x="3206750" y="1738630"/>
                  <a:pt x="3156585" y="1859915"/>
                  <a:pt x="3166110" y="1948180"/>
                </a:cubicBezTo>
                <a:lnTo>
                  <a:pt x="3168650" y="1948180"/>
                </a:lnTo>
                <a:cubicBezTo>
                  <a:pt x="3163571" y="1898015"/>
                  <a:pt x="3176905" y="1837055"/>
                  <a:pt x="3204846" y="1782445"/>
                </a:cubicBezTo>
                <a:cubicBezTo>
                  <a:pt x="3278505" y="1638300"/>
                  <a:pt x="3375025" y="1647190"/>
                  <a:pt x="3463290" y="1586230"/>
                </a:cubicBezTo>
                <a:lnTo>
                  <a:pt x="3463290" y="1582420"/>
                </a:lnTo>
                <a:cubicBezTo>
                  <a:pt x="3463290" y="1582420"/>
                  <a:pt x="3463290" y="1582420"/>
                  <a:pt x="3463290" y="1582420"/>
                </a:cubicBezTo>
                <a:cubicBezTo>
                  <a:pt x="3405505" y="1623695"/>
                  <a:pt x="3324860" y="1642745"/>
                  <a:pt x="3284855" y="1677670"/>
                </a:cubicBezTo>
                <a:close/>
                <a:moveTo>
                  <a:pt x="3277235" y="1837055"/>
                </a:moveTo>
                <a:cubicBezTo>
                  <a:pt x="3263900" y="1871345"/>
                  <a:pt x="3258185" y="1908810"/>
                  <a:pt x="3261360" y="1945005"/>
                </a:cubicBezTo>
                <a:cubicBezTo>
                  <a:pt x="3261360" y="1945640"/>
                  <a:pt x="3261360" y="1946910"/>
                  <a:pt x="3261996" y="1948180"/>
                </a:cubicBezTo>
                <a:lnTo>
                  <a:pt x="3267075" y="1948180"/>
                </a:lnTo>
                <a:cubicBezTo>
                  <a:pt x="3267075" y="1947545"/>
                  <a:pt x="3267075" y="1947545"/>
                  <a:pt x="3267075" y="1946910"/>
                </a:cubicBezTo>
                <a:cubicBezTo>
                  <a:pt x="3258821" y="1864995"/>
                  <a:pt x="3299460" y="1768475"/>
                  <a:pt x="3375660" y="1731010"/>
                </a:cubicBezTo>
                <a:cubicBezTo>
                  <a:pt x="3399790" y="1718310"/>
                  <a:pt x="3434715" y="1715135"/>
                  <a:pt x="3463290" y="1708785"/>
                </a:cubicBezTo>
                <a:lnTo>
                  <a:pt x="3463290" y="1703070"/>
                </a:lnTo>
                <a:cubicBezTo>
                  <a:pt x="3440430" y="1708150"/>
                  <a:pt x="3415030" y="1711325"/>
                  <a:pt x="3393440" y="1717675"/>
                </a:cubicBezTo>
                <a:cubicBezTo>
                  <a:pt x="3341371" y="1734185"/>
                  <a:pt x="3296921" y="1783715"/>
                  <a:pt x="3277235" y="1837055"/>
                </a:cubicBezTo>
                <a:close/>
                <a:moveTo>
                  <a:pt x="2953385" y="1438910"/>
                </a:moveTo>
                <a:cubicBezTo>
                  <a:pt x="2814321" y="1683385"/>
                  <a:pt x="2722246" y="1843405"/>
                  <a:pt x="2665096" y="1948180"/>
                </a:cubicBezTo>
                <a:lnTo>
                  <a:pt x="2665730" y="1948180"/>
                </a:lnTo>
                <a:cubicBezTo>
                  <a:pt x="2766696" y="1779905"/>
                  <a:pt x="2907030" y="1519555"/>
                  <a:pt x="3039746" y="1292860"/>
                </a:cubicBezTo>
                <a:cubicBezTo>
                  <a:pt x="3157221" y="1090930"/>
                  <a:pt x="3305175" y="905510"/>
                  <a:pt x="3462655" y="820420"/>
                </a:cubicBezTo>
                <a:lnTo>
                  <a:pt x="3462655" y="817245"/>
                </a:lnTo>
                <a:cubicBezTo>
                  <a:pt x="3453130" y="822325"/>
                  <a:pt x="3442335" y="829310"/>
                  <a:pt x="3433446" y="833755"/>
                </a:cubicBezTo>
                <a:cubicBezTo>
                  <a:pt x="3241040" y="955675"/>
                  <a:pt x="3099435" y="1175385"/>
                  <a:pt x="2953385" y="1438910"/>
                </a:cubicBezTo>
                <a:close/>
                <a:moveTo>
                  <a:pt x="2828290" y="846455"/>
                </a:moveTo>
                <a:cubicBezTo>
                  <a:pt x="2789555" y="960755"/>
                  <a:pt x="2766060" y="1068705"/>
                  <a:pt x="2713355" y="1180465"/>
                </a:cubicBezTo>
                <a:cubicBezTo>
                  <a:pt x="2584450" y="1471930"/>
                  <a:pt x="2338071" y="1789430"/>
                  <a:pt x="2098040" y="1948180"/>
                </a:cubicBezTo>
                <a:lnTo>
                  <a:pt x="2104390" y="1948180"/>
                </a:lnTo>
                <a:cubicBezTo>
                  <a:pt x="2118996" y="1939290"/>
                  <a:pt x="2133600" y="1925955"/>
                  <a:pt x="2149475" y="1915795"/>
                </a:cubicBezTo>
                <a:cubicBezTo>
                  <a:pt x="2368550" y="1748155"/>
                  <a:pt x="2565400" y="1492250"/>
                  <a:pt x="2693671" y="1228725"/>
                </a:cubicBezTo>
                <a:cubicBezTo>
                  <a:pt x="2781300" y="1054735"/>
                  <a:pt x="2800350" y="908685"/>
                  <a:pt x="2856865" y="780415"/>
                </a:cubicBezTo>
                <a:cubicBezTo>
                  <a:pt x="2975610" y="497205"/>
                  <a:pt x="3220085" y="230505"/>
                  <a:pt x="3462655" y="125730"/>
                </a:cubicBezTo>
                <a:lnTo>
                  <a:pt x="3462655" y="124460"/>
                </a:lnTo>
                <a:cubicBezTo>
                  <a:pt x="3194685" y="229235"/>
                  <a:pt x="2924810" y="564515"/>
                  <a:pt x="2828290" y="846455"/>
                </a:cubicBezTo>
                <a:close/>
                <a:moveTo>
                  <a:pt x="2940685" y="968375"/>
                </a:moveTo>
                <a:cubicBezTo>
                  <a:pt x="2904490" y="1043940"/>
                  <a:pt x="2884171" y="1115060"/>
                  <a:pt x="2855596" y="1181100"/>
                </a:cubicBezTo>
                <a:cubicBezTo>
                  <a:pt x="2752725" y="1428115"/>
                  <a:pt x="2547621" y="1745615"/>
                  <a:pt x="2354580" y="1946275"/>
                </a:cubicBezTo>
                <a:cubicBezTo>
                  <a:pt x="2353946" y="1946910"/>
                  <a:pt x="2353310" y="1947545"/>
                  <a:pt x="2352675" y="1948180"/>
                </a:cubicBezTo>
                <a:lnTo>
                  <a:pt x="2354580" y="1948180"/>
                </a:lnTo>
                <a:cubicBezTo>
                  <a:pt x="2411096" y="1895475"/>
                  <a:pt x="2468246" y="1821815"/>
                  <a:pt x="2530475" y="1741170"/>
                </a:cubicBezTo>
                <a:cubicBezTo>
                  <a:pt x="2860040" y="1287780"/>
                  <a:pt x="2863850" y="1127760"/>
                  <a:pt x="2952750" y="949325"/>
                </a:cubicBezTo>
                <a:cubicBezTo>
                  <a:pt x="3054985" y="734695"/>
                  <a:pt x="3258821" y="491490"/>
                  <a:pt x="3463290" y="404495"/>
                </a:cubicBezTo>
                <a:lnTo>
                  <a:pt x="3463290" y="401320"/>
                </a:lnTo>
                <a:cubicBezTo>
                  <a:pt x="3246121" y="494665"/>
                  <a:pt x="3044190" y="744220"/>
                  <a:pt x="2940685" y="968375"/>
                </a:cubicBezTo>
                <a:close/>
                <a:moveTo>
                  <a:pt x="2931796" y="800100"/>
                </a:moveTo>
                <a:cubicBezTo>
                  <a:pt x="2886710" y="881380"/>
                  <a:pt x="2845435" y="1006475"/>
                  <a:pt x="2824480" y="1073150"/>
                </a:cubicBezTo>
                <a:cubicBezTo>
                  <a:pt x="2800985" y="1139825"/>
                  <a:pt x="2772410" y="1207135"/>
                  <a:pt x="2738121" y="1276350"/>
                </a:cubicBezTo>
                <a:cubicBezTo>
                  <a:pt x="2648585" y="1453515"/>
                  <a:pt x="2555875" y="1593215"/>
                  <a:pt x="2427605" y="1746250"/>
                </a:cubicBezTo>
                <a:cubicBezTo>
                  <a:pt x="2358390" y="1828165"/>
                  <a:pt x="2289810" y="1896745"/>
                  <a:pt x="2228850" y="1947545"/>
                </a:cubicBezTo>
                <a:lnTo>
                  <a:pt x="2237740" y="1947545"/>
                </a:lnTo>
                <a:cubicBezTo>
                  <a:pt x="2239010" y="1946275"/>
                  <a:pt x="2240280" y="1945005"/>
                  <a:pt x="2242185" y="1943735"/>
                </a:cubicBezTo>
                <a:cubicBezTo>
                  <a:pt x="2452371" y="1760220"/>
                  <a:pt x="2644775" y="1490980"/>
                  <a:pt x="2770505" y="1220470"/>
                </a:cubicBezTo>
                <a:cubicBezTo>
                  <a:pt x="2823846" y="1114425"/>
                  <a:pt x="2855596" y="966470"/>
                  <a:pt x="2919730" y="836295"/>
                </a:cubicBezTo>
                <a:cubicBezTo>
                  <a:pt x="3041650" y="581660"/>
                  <a:pt x="3267075" y="346710"/>
                  <a:pt x="3463290" y="267335"/>
                </a:cubicBezTo>
                <a:lnTo>
                  <a:pt x="3463290" y="261620"/>
                </a:lnTo>
                <a:cubicBezTo>
                  <a:pt x="3247390" y="348615"/>
                  <a:pt x="3039110" y="591185"/>
                  <a:pt x="2931796" y="800100"/>
                </a:cubicBezTo>
                <a:close/>
                <a:moveTo>
                  <a:pt x="3079750" y="1060450"/>
                </a:moveTo>
                <a:cubicBezTo>
                  <a:pt x="3014346" y="1162050"/>
                  <a:pt x="2974975" y="1257300"/>
                  <a:pt x="2929255" y="1341755"/>
                </a:cubicBezTo>
                <a:cubicBezTo>
                  <a:pt x="2837180" y="1518920"/>
                  <a:pt x="2684146" y="1772285"/>
                  <a:pt x="2568575" y="1948180"/>
                </a:cubicBezTo>
                <a:lnTo>
                  <a:pt x="2571750" y="1948180"/>
                </a:lnTo>
                <a:cubicBezTo>
                  <a:pt x="2600960" y="1904365"/>
                  <a:pt x="2631440" y="1856740"/>
                  <a:pt x="2665096" y="1804035"/>
                </a:cubicBezTo>
                <a:cubicBezTo>
                  <a:pt x="2826385" y="1550035"/>
                  <a:pt x="2929890" y="1349375"/>
                  <a:pt x="3037840" y="1136650"/>
                </a:cubicBezTo>
                <a:cubicBezTo>
                  <a:pt x="3132455" y="966470"/>
                  <a:pt x="3296921" y="760730"/>
                  <a:pt x="3463925" y="681355"/>
                </a:cubicBezTo>
                <a:lnTo>
                  <a:pt x="3463925" y="678180"/>
                </a:lnTo>
                <a:cubicBezTo>
                  <a:pt x="3321050" y="742950"/>
                  <a:pt x="3167380" y="920115"/>
                  <a:pt x="3079750" y="1060450"/>
                </a:cubicBezTo>
                <a:close/>
                <a:moveTo>
                  <a:pt x="2969260" y="1089025"/>
                </a:moveTo>
                <a:cubicBezTo>
                  <a:pt x="2854325" y="1372235"/>
                  <a:pt x="2668271" y="1689735"/>
                  <a:pt x="2463800" y="1948180"/>
                </a:cubicBezTo>
                <a:lnTo>
                  <a:pt x="2467610" y="1948180"/>
                </a:lnTo>
                <a:cubicBezTo>
                  <a:pt x="2507615" y="1898015"/>
                  <a:pt x="2551430" y="1838960"/>
                  <a:pt x="2597150" y="1772285"/>
                </a:cubicBezTo>
                <a:cubicBezTo>
                  <a:pt x="2827021" y="1434465"/>
                  <a:pt x="2874010" y="1306195"/>
                  <a:pt x="2993390" y="1047115"/>
                </a:cubicBezTo>
                <a:cubicBezTo>
                  <a:pt x="3103880" y="831850"/>
                  <a:pt x="3278505" y="632460"/>
                  <a:pt x="3463290" y="541020"/>
                </a:cubicBezTo>
                <a:lnTo>
                  <a:pt x="3463290" y="539750"/>
                </a:lnTo>
                <a:cubicBezTo>
                  <a:pt x="3260090" y="629920"/>
                  <a:pt x="3067685" y="878840"/>
                  <a:pt x="2969260" y="1089025"/>
                </a:cubicBezTo>
                <a:close/>
                <a:moveTo>
                  <a:pt x="3280410" y="1435100"/>
                </a:moveTo>
                <a:cubicBezTo>
                  <a:pt x="3241675" y="1473200"/>
                  <a:pt x="3198496" y="1507490"/>
                  <a:pt x="3166110" y="1541780"/>
                </a:cubicBezTo>
                <a:cubicBezTo>
                  <a:pt x="3075940" y="1634490"/>
                  <a:pt x="2959735" y="1823720"/>
                  <a:pt x="2961640" y="1946275"/>
                </a:cubicBezTo>
                <a:cubicBezTo>
                  <a:pt x="2961640" y="1946910"/>
                  <a:pt x="2961640" y="1947545"/>
                  <a:pt x="2961640" y="1948180"/>
                </a:cubicBezTo>
                <a:lnTo>
                  <a:pt x="2964815" y="1948180"/>
                </a:lnTo>
                <a:cubicBezTo>
                  <a:pt x="2962275" y="1902460"/>
                  <a:pt x="2981960" y="1834515"/>
                  <a:pt x="3020696" y="1757045"/>
                </a:cubicBezTo>
                <a:cubicBezTo>
                  <a:pt x="3079115" y="1640840"/>
                  <a:pt x="3152775" y="1550670"/>
                  <a:pt x="3245485" y="1472565"/>
                </a:cubicBezTo>
                <a:cubicBezTo>
                  <a:pt x="3317875" y="1405890"/>
                  <a:pt x="3394710" y="1325245"/>
                  <a:pt x="3464560" y="1264285"/>
                </a:cubicBezTo>
                <a:lnTo>
                  <a:pt x="3464560" y="1261110"/>
                </a:lnTo>
                <a:cubicBezTo>
                  <a:pt x="3461385" y="1263650"/>
                  <a:pt x="3458210" y="1266190"/>
                  <a:pt x="3455035" y="1268730"/>
                </a:cubicBezTo>
                <a:cubicBezTo>
                  <a:pt x="3395980" y="1318260"/>
                  <a:pt x="3334385" y="1384300"/>
                  <a:pt x="3280410" y="1435100"/>
                </a:cubicBezTo>
                <a:close/>
                <a:moveTo>
                  <a:pt x="1610996" y="1073150"/>
                </a:moveTo>
                <a:cubicBezTo>
                  <a:pt x="1682115" y="1026795"/>
                  <a:pt x="1774190" y="989965"/>
                  <a:pt x="1901825" y="917575"/>
                </a:cubicBezTo>
                <a:cubicBezTo>
                  <a:pt x="2447290" y="601345"/>
                  <a:pt x="2646046" y="154305"/>
                  <a:pt x="2706371" y="635"/>
                </a:cubicBezTo>
                <a:lnTo>
                  <a:pt x="2706371" y="635"/>
                </a:lnTo>
                <a:cubicBezTo>
                  <a:pt x="2609850" y="215900"/>
                  <a:pt x="2390140" y="692150"/>
                  <a:pt x="1736090" y="1001395"/>
                </a:cubicBezTo>
                <a:cubicBezTo>
                  <a:pt x="1707515" y="1015365"/>
                  <a:pt x="1680210" y="1029970"/>
                  <a:pt x="1652271" y="1045845"/>
                </a:cubicBezTo>
                <a:cubicBezTo>
                  <a:pt x="1356996" y="1212215"/>
                  <a:pt x="1123950" y="1468120"/>
                  <a:pt x="958850" y="1791335"/>
                </a:cubicBezTo>
                <a:cubicBezTo>
                  <a:pt x="930910" y="1847850"/>
                  <a:pt x="901700" y="1903095"/>
                  <a:pt x="885190" y="1948180"/>
                </a:cubicBezTo>
                <a:lnTo>
                  <a:pt x="886460" y="1948180"/>
                </a:lnTo>
                <a:cubicBezTo>
                  <a:pt x="942340" y="1832610"/>
                  <a:pt x="1014095" y="1671955"/>
                  <a:pt x="1136015" y="1510665"/>
                </a:cubicBezTo>
                <a:cubicBezTo>
                  <a:pt x="1267460" y="1332230"/>
                  <a:pt x="1424305" y="1186815"/>
                  <a:pt x="1610996" y="1073150"/>
                </a:cubicBezTo>
                <a:close/>
                <a:moveTo>
                  <a:pt x="1993900" y="906145"/>
                </a:moveTo>
                <a:cubicBezTo>
                  <a:pt x="2491740" y="576580"/>
                  <a:pt x="2688590" y="190500"/>
                  <a:pt x="2791460" y="0"/>
                </a:cubicBezTo>
                <a:lnTo>
                  <a:pt x="2787015" y="0"/>
                </a:lnTo>
                <a:cubicBezTo>
                  <a:pt x="2724150" y="110490"/>
                  <a:pt x="2709546" y="142240"/>
                  <a:pt x="2641600" y="248285"/>
                </a:cubicBezTo>
                <a:cubicBezTo>
                  <a:pt x="2512060" y="447040"/>
                  <a:pt x="2298065" y="712470"/>
                  <a:pt x="1945640" y="930275"/>
                </a:cubicBezTo>
                <a:cubicBezTo>
                  <a:pt x="1729105" y="1054100"/>
                  <a:pt x="1616710" y="1134110"/>
                  <a:pt x="1475740" y="1275080"/>
                </a:cubicBezTo>
                <a:cubicBezTo>
                  <a:pt x="1257935" y="1492885"/>
                  <a:pt x="1117600" y="1745615"/>
                  <a:pt x="1018540" y="1939925"/>
                </a:cubicBezTo>
                <a:cubicBezTo>
                  <a:pt x="1017270" y="1942465"/>
                  <a:pt x="1016000" y="1945005"/>
                  <a:pt x="1014095" y="1947545"/>
                </a:cubicBezTo>
                <a:lnTo>
                  <a:pt x="1020445" y="1947545"/>
                </a:lnTo>
                <a:cubicBezTo>
                  <a:pt x="1020445" y="1946910"/>
                  <a:pt x="1021080" y="1946275"/>
                  <a:pt x="1021080" y="1945640"/>
                </a:cubicBezTo>
                <a:cubicBezTo>
                  <a:pt x="1361440" y="1257935"/>
                  <a:pt x="1713230" y="1073785"/>
                  <a:pt x="1993900" y="906145"/>
                </a:cubicBezTo>
                <a:close/>
                <a:moveTo>
                  <a:pt x="2329815" y="1649095"/>
                </a:moveTo>
                <a:cubicBezTo>
                  <a:pt x="2762885" y="1156970"/>
                  <a:pt x="2713355" y="883285"/>
                  <a:pt x="2832100" y="643890"/>
                </a:cubicBezTo>
                <a:cubicBezTo>
                  <a:pt x="2945130" y="386080"/>
                  <a:pt x="3192780" y="109220"/>
                  <a:pt x="3435985" y="0"/>
                </a:cubicBezTo>
                <a:lnTo>
                  <a:pt x="3429000" y="0"/>
                </a:lnTo>
                <a:cubicBezTo>
                  <a:pt x="3360421" y="28575"/>
                  <a:pt x="3284221" y="85090"/>
                  <a:pt x="3228975" y="128270"/>
                </a:cubicBezTo>
                <a:cubicBezTo>
                  <a:pt x="3028315" y="290195"/>
                  <a:pt x="2857500" y="525780"/>
                  <a:pt x="2775585" y="784860"/>
                </a:cubicBezTo>
                <a:cubicBezTo>
                  <a:pt x="2734310" y="935990"/>
                  <a:pt x="2700021" y="1075055"/>
                  <a:pt x="2625725" y="1216660"/>
                </a:cubicBezTo>
                <a:cubicBezTo>
                  <a:pt x="2484755" y="1506220"/>
                  <a:pt x="2204085" y="1824990"/>
                  <a:pt x="1950085" y="1947545"/>
                </a:cubicBezTo>
                <a:lnTo>
                  <a:pt x="1954530" y="1947545"/>
                </a:lnTo>
                <a:cubicBezTo>
                  <a:pt x="2065655" y="1899920"/>
                  <a:pt x="2219960" y="1768475"/>
                  <a:pt x="2329815" y="1649095"/>
                </a:cubicBezTo>
                <a:close/>
                <a:moveTo>
                  <a:pt x="2124075" y="863600"/>
                </a:moveTo>
                <a:cubicBezTo>
                  <a:pt x="2499996" y="572135"/>
                  <a:pt x="2682875" y="287655"/>
                  <a:pt x="2873375" y="0"/>
                </a:cubicBezTo>
                <a:lnTo>
                  <a:pt x="2869565" y="0"/>
                </a:lnTo>
                <a:cubicBezTo>
                  <a:pt x="2856230" y="19050"/>
                  <a:pt x="2840355" y="43180"/>
                  <a:pt x="2821305" y="73025"/>
                </a:cubicBezTo>
                <a:cubicBezTo>
                  <a:pt x="2560955" y="481965"/>
                  <a:pt x="2299971" y="756285"/>
                  <a:pt x="1915796" y="1007745"/>
                </a:cubicBezTo>
                <a:cubicBezTo>
                  <a:pt x="1550035" y="1270635"/>
                  <a:pt x="1331596" y="1624965"/>
                  <a:pt x="1144271" y="1947545"/>
                </a:cubicBezTo>
                <a:lnTo>
                  <a:pt x="1147446" y="1947545"/>
                </a:lnTo>
                <a:cubicBezTo>
                  <a:pt x="1159510" y="1927225"/>
                  <a:pt x="1172210" y="1906270"/>
                  <a:pt x="1185546" y="1883410"/>
                </a:cubicBezTo>
                <a:cubicBezTo>
                  <a:pt x="1607821" y="1151255"/>
                  <a:pt x="1903096" y="1035685"/>
                  <a:pt x="2124075" y="863600"/>
                </a:cubicBezTo>
                <a:close/>
                <a:moveTo>
                  <a:pt x="1897380" y="883285"/>
                </a:moveTo>
                <a:cubicBezTo>
                  <a:pt x="2282825" y="659130"/>
                  <a:pt x="2513330" y="342265"/>
                  <a:pt x="2626996" y="635"/>
                </a:cubicBezTo>
                <a:lnTo>
                  <a:pt x="2624455" y="635"/>
                </a:lnTo>
                <a:cubicBezTo>
                  <a:pt x="2618740" y="16510"/>
                  <a:pt x="2616835" y="22225"/>
                  <a:pt x="2611755" y="37465"/>
                </a:cubicBezTo>
                <a:cubicBezTo>
                  <a:pt x="2470785" y="432435"/>
                  <a:pt x="2189480" y="727075"/>
                  <a:pt x="1833246" y="916940"/>
                </a:cubicBezTo>
                <a:cubicBezTo>
                  <a:pt x="1715771" y="981710"/>
                  <a:pt x="1581785" y="1025525"/>
                  <a:pt x="1470660" y="1089660"/>
                </a:cubicBezTo>
                <a:cubicBezTo>
                  <a:pt x="1137285" y="1274445"/>
                  <a:pt x="910590" y="1557655"/>
                  <a:pt x="771525" y="1899920"/>
                </a:cubicBezTo>
                <a:cubicBezTo>
                  <a:pt x="764540" y="1917065"/>
                  <a:pt x="758190" y="1932940"/>
                  <a:pt x="751840" y="1948815"/>
                </a:cubicBezTo>
                <a:lnTo>
                  <a:pt x="754380" y="1948815"/>
                </a:lnTo>
                <a:cubicBezTo>
                  <a:pt x="798830" y="1838325"/>
                  <a:pt x="861060" y="1692275"/>
                  <a:pt x="965835" y="1544955"/>
                </a:cubicBezTo>
                <a:cubicBezTo>
                  <a:pt x="1308735" y="1069975"/>
                  <a:pt x="1666875" y="1028700"/>
                  <a:pt x="1897380" y="883285"/>
                </a:cubicBezTo>
                <a:close/>
                <a:moveTo>
                  <a:pt x="1822450" y="892810"/>
                </a:moveTo>
                <a:cubicBezTo>
                  <a:pt x="2157096" y="714375"/>
                  <a:pt x="2433321" y="420370"/>
                  <a:pt x="2538096" y="23495"/>
                </a:cubicBezTo>
                <a:cubicBezTo>
                  <a:pt x="2541271" y="13335"/>
                  <a:pt x="2543175" y="5715"/>
                  <a:pt x="2544446" y="0"/>
                </a:cubicBezTo>
                <a:lnTo>
                  <a:pt x="2541271" y="0"/>
                </a:lnTo>
                <a:cubicBezTo>
                  <a:pt x="2540000" y="3810"/>
                  <a:pt x="2538730" y="8255"/>
                  <a:pt x="2537460" y="13970"/>
                </a:cubicBezTo>
                <a:cubicBezTo>
                  <a:pt x="2429510" y="428625"/>
                  <a:pt x="2138680" y="735330"/>
                  <a:pt x="1762760" y="920115"/>
                </a:cubicBezTo>
                <a:cubicBezTo>
                  <a:pt x="1629410" y="989330"/>
                  <a:pt x="1470025" y="1031240"/>
                  <a:pt x="1341755" y="1097915"/>
                </a:cubicBezTo>
                <a:cubicBezTo>
                  <a:pt x="995680" y="1270635"/>
                  <a:pt x="756920" y="1551940"/>
                  <a:pt x="630555" y="1906905"/>
                </a:cubicBezTo>
                <a:cubicBezTo>
                  <a:pt x="625475" y="1920875"/>
                  <a:pt x="621030" y="1934210"/>
                  <a:pt x="616585" y="1947545"/>
                </a:cubicBezTo>
                <a:lnTo>
                  <a:pt x="619125" y="1947545"/>
                </a:lnTo>
                <a:cubicBezTo>
                  <a:pt x="655320" y="1844675"/>
                  <a:pt x="706755" y="1712595"/>
                  <a:pt x="796290" y="1579245"/>
                </a:cubicBezTo>
                <a:cubicBezTo>
                  <a:pt x="1151255" y="1065530"/>
                  <a:pt x="1550035" y="1052195"/>
                  <a:pt x="1822450" y="892810"/>
                </a:cubicBezTo>
                <a:close/>
                <a:moveTo>
                  <a:pt x="2179955" y="880745"/>
                </a:moveTo>
                <a:cubicBezTo>
                  <a:pt x="2495550" y="612140"/>
                  <a:pt x="2707640" y="328930"/>
                  <a:pt x="2842896" y="146685"/>
                </a:cubicBezTo>
                <a:cubicBezTo>
                  <a:pt x="2870200" y="109855"/>
                  <a:pt x="2926715" y="33020"/>
                  <a:pt x="2954655" y="0"/>
                </a:cubicBezTo>
                <a:lnTo>
                  <a:pt x="2951480" y="0"/>
                </a:lnTo>
                <a:cubicBezTo>
                  <a:pt x="2948305" y="3810"/>
                  <a:pt x="2944496" y="8255"/>
                  <a:pt x="2940685" y="12700"/>
                </a:cubicBezTo>
                <a:cubicBezTo>
                  <a:pt x="2723515" y="294005"/>
                  <a:pt x="2573021" y="532130"/>
                  <a:pt x="2193925" y="864870"/>
                </a:cubicBezTo>
                <a:cubicBezTo>
                  <a:pt x="1718946" y="1234440"/>
                  <a:pt x="1551940" y="1527810"/>
                  <a:pt x="1270635" y="1947545"/>
                </a:cubicBezTo>
                <a:lnTo>
                  <a:pt x="1273810" y="1947545"/>
                </a:lnTo>
                <a:cubicBezTo>
                  <a:pt x="1274446" y="1946910"/>
                  <a:pt x="1274446" y="1946275"/>
                  <a:pt x="1275080" y="1945640"/>
                </a:cubicBezTo>
                <a:cubicBezTo>
                  <a:pt x="1303021" y="1905635"/>
                  <a:pt x="1332865" y="1859280"/>
                  <a:pt x="1367155" y="1807210"/>
                </a:cubicBezTo>
                <a:cubicBezTo>
                  <a:pt x="1623696" y="1408430"/>
                  <a:pt x="1842135" y="1140460"/>
                  <a:pt x="2179955" y="880745"/>
                </a:cubicBezTo>
                <a:close/>
                <a:moveTo>
                  <a:pt x="2309496" y="835660"/>
                </a:moveTo>
                <a:cubicBezTo>
                  <a:pt x="2542540" y="599440"/>
                  <a:pt x="2703830" y="398145"/>
                  <a:pt x="2859405" y="206375"/>
                </a:cubicBezTo>
                <a:cubicBezTo>
                  <a:pt x="2934335" y="113665"/>
                  <a:pt x="2993390" y="42545"/>
                  <a:pt x="3035300" y="635"/>
                </a:cubicBezTo>
                <a:cubicBezTo>
                  <a:pt x="3035300" y="635"/>
                  <a:pt x="3035300" y="635"/>
                  <a:pt x="3035935" y="0"/>
                </a:cubicBezTo>
                <a:lnTo>
                  <a:pt x="3031490" y="0"/>
                </a:lnTo>
                <a:cubicBezTo>
                  <a:pt x="3029585" y="1905"/>
                  <a:pt x="3027680" y="3810"/>
                  <a:pt x="3026410" y="5080"/>
                </a:cubicBezTo>
                <a:cubicBezTo>
                  <a:pt x="2827021" y="226695"/>
                  <a:pt x="2674621" y="441960"/>
                  <a:pt x="2461260" y="671195"/>
                </a:cubicBezTo>
                <a:cubicBezTo>
                  <a:pt x="2364105" y="779780"/>
                  <a:pt x="2242185" y="897890"/>
                  <a:pt x="2135505" y="1002030"/>
                </a:cubicBezTo>
                <a:cubicBezTo>
                  <a:pt x="1800860" y="1341755"/>
                  <a:pt x="1630680" y="1646555"/>
                  <a:pt x="1395096" y="1948180"/>
                </a:cubicBezTo>
                <a:lnTo>
                  <a:pt x="1398905" y="1948180"/>
                </a:lnTo>
                <a:cubicBezTo>
                  <a:pt x="1400175" y="1946275"/>
                  <a:pt x="1401446" y="1945005"/>
                  <a:pt x="1402715" y="1943735"/>
                </a:cubicBezTo>
                <a:cubicBezTo>
                  <a:pt x="1454150" y="1879600"/>
                  <a:pt x="1512571" y="1797050"/>
                  <a:pt x="1579880" y="1701800"/>
                </a:cubicBezTo>
                <a:cubicBezTo>
                  <a:pt x="1831340" y="1341120"/>
                  <a:pt x="1998980" y="1128395"/>
                  <a:pt x="2309496" y="835660"/>
                </a:cubicBezTo>
                <a:close/>
                <a:moveTo>
                  <a:pt x="2512060" y="1176020"/>
                </a:moveTo>
                <a:cubicBezTo>
                  <a:pt x="2602230" y="1015365"/>
                  <a:pt x="2646046" y="855980"/>
                  <a:pt x="2721610" y="708025"/>
                </a:cubicBezTo>
                <a:cubicBezTo>
                  <a:pt x="2852421" y="443230"/>
                  <a:pt x="3121025" y="122555"/>
                  <a:pt x="3356610" y="635"/>
                </a:cubicBezTo>
                <a:lnTo>
                  <a:pt x="3349625" y="635"/>
                </a:lnTo>
                <a:cubicBezTo>
                  <a:pt x="3348355" y="1270"/>
                  <a:pt x="3347721" y="1905"/>
                  <a:pt x="3346450" y="1905"/>
                </a:cubicBezTo>
                <a:cubicBezTo>
                  <a:pt x="3253105" y="53975"/>
                  <a:pt x="3183255" y="112395"/>
                  <a:pt x="3094990" y="196215"/>
                </a:cubicBezTo>
                <a:cubicBezTo>
                  <a:pt x="2870200" y="415290"/>
                  <a:pt x="2714625" y="671195"/>
                  <a:pt x="2616200" y="946785"/>
                </a:cubicBezTo>
                <a:cubicBezTo>
                  <a:pt x="2475865" y="1302385"/>
                  <a:pt x="2155190" y="1760220"/>
                  <a:pt x="1850390" y="1948180"/>
                </a:cubicBezTo>
                <a:lnTo>
                  <a:pt x="1856740" y="1948180"/>
                </a:lnTo>
                <a:cubicBezTo>
                  <a:pt x="1878965" y="1936115"/>
                  <a:pt x="1900555" y="1917065"/>
                  <a:pt x="1924050" y="1901825"/>
                </a:cubicBezTo>
                <a:cubicBezTo>
                  <a:pt x="2155190" y="1724660"/>
                  <a:pt x="2364740" y="1448435"/>
                  <a:pt x="2512060" y="1176020"/>
                </a:cubicBezTo>
                <a:close/>
                <a:moveTo>
                  <a:pt x="2035175" y="1661160"/>
                </a:moveTo>
                <a:cubicBezTo>
                  <a:pt x="2426971" y="1179830"/>
                  <a:pt x="2525396" y="866775"/>
                  <a:pt x="2708275" y="607060"/>
                </a:cubicBezTo>
                <a:cubicBezTo>
                  <a:pt x="2860675" y="381635"/>
                  <a:pt x="3098165" y="108585"/>
                  <a:pt x="3277235" y="0"/>
                </a:cubicBezTo>
                <a:lnTo>
                  <a:pt x="3270250" y="0"/>
                </a:lnTo>
                <a:cubicBezTo>
                  <a:pt x="3259455" y="6985"/>
                  <a:pt x="3248660" y="15875"/>
                  <a:pt x="3235960" y="23495"/>
                </a:cubicBezTo>
                <a:cubicBezTo>
                  <a:pt x="3007360" y="191135"/>
                  <a:pt x="2766060" y="492125"/>
                  <a:pt x="2600325" y="772160"/>
                </a:cubicBezTo>
                <a:cubicBezTo>
                  <a:pt x="2499996" y="949325"/>
                  <a:pt x="2446021" y="1062990"/>
                  <a:pt x="2360296" y="1196975"/>
                </a:cubicBezTo>
                <a:cubicBezTo>
                  <a:pt x="2197735" y="1460500"/>
                  <a:pt x="1956435" y="1789430"/>
                  <a:pt x="1744346" y="1947545"/>
                </a:cubicBezTo>
                <a:lnTo>
                  <a:pt x="1747521" y="1947545"/>
                </a:lnTo>
                <a:cubicBezTo>
                  <a:pt x="1825625" y="1898650"/>
                  <a:pt x="1947546" y="1766570"/>
                  <a:pt x="2035175" y="1661160"/>
                </a:cubicBezTo>
                <a:close/>
                <a:moveTo>
                  <a:pt x="3199130" y="0"/>
                </a:moveTo>
                <a:lnTo>
                  <a:pt x="3189605" y="0"/>
                </a:lnTo>
                <a:cubicBezTo>
                  <a:pt x="3129915" y="40640"/>
                  <a:pt x="3012440" y="161925"/>
                  <a:pt x="2988946" y="186690"/>
                </a:cubicBezTo>
                <a:cubicBezTo>
                  <a:pt x="2603500" y="600075"/>
                  <a:pt x="2347596" y="1030605"/>
                  <a:pt x="2075180" y="1408430"/>
                </a:cubicBezTo>
                <a:cubicBezTo>
                  <a:pt x="1957071" y="1574800"/>
                  <a:pt x="1767205" y="1826260"/>
                  <a:pt x="1631315" y="1947545"/>
                </a:cubicBezTo>
                <a:lnTo>
                  <a:pt x="1639571" y="1947545"/>
                </a:lnTo>
                <a:cubicBezTo>
                  <a:pt x="1645285" y="1941830"/>
                  <a:pt x="1651000" y="1934845"/>
                  <a:pt x="1657350" y="1930400"/>
                </a:cubicBezTo>
                <a:cubicBezTo>
                  <a:pt x="2075180" y="1511300"/>
                  <a:pt x="2419985" y="848360"/>
                  <a:pt x="2837180" y="366395"/>
                </a:cubicBezTo>
                <a:cubicBezTo>
                  <a:pt x="2921000" y="264160"/>
                  <a:pt x="3103880" y="66040"/>
                  <a:pt x="3199130" y="0"/>
                </a:cubicBezTo>
                <a:close/>
                <a:moveTo>
                  <a:pt x="2517775" y="683895"/>
                </a:moveTo>
                <a:cubicBezTo>
                  <a:pt x="2735580" y="422275"/>
                  <a:pt x="2994660" y="103505"/>
                  <a:pt x="3115946" y="0"/>
                </a:cubicBezTo>
                <a:lnTo>
                  <a:pt x="3111500" y="0"/>
                </a:lnTo>
                <a:cubicBezTo>
                  <a:pt x="3103246" y="6985"/>
                  <a:pt x="3096260" y="15240"/>
                  <a:pt x="3086100" y="22860"/>
                </a:cubicBezTo>
                <a:cubicBezTo>
                  <a:pt x="2989580" y="107950"/>
                  <a:pt x="2732405" y="420370"/>
                  <a:pt x="2573655" y="612140"/>
                </a:cubicBezTo>
                <a:cubicBezTo>
                  <a:pt x="2506346" y="692785"/>
                  <a:pt x="2435225" y="777875"/>
                  <a:pt x="2361565" y="864870"/>
                </a:cubicBezTo>
                <a:cubicBezTo>
                  <a:pt x="1990725" y="1289685"/>
                  <a:pt x="1770380" y="1664335"/>
                  <a:pt x="1517015" y="1947545"/>
                </a:cubicBezTo>
                <a:lnTo>
                  <a:pt x="1518285" y="1947545"/>
                </a:lnTo>
                <a:cubicBezTo>
                  <a:pt x="1614805" y="1852295"/>
                  <a:pt x="1725296" y="1693545"/>
                  <a:pt x="1857375" y="1515110"/>
                </a:cubicBezTo>
                <a:cubicBezTo>
                  <a:pt x="2149475" y="1110615"/>
                  <a:pt x="2273300" y="975360"/>
                  <a:pt x="2517775" y="683895"/>
                </a:cubicBezTo>
                <a:close/>
              </a:path>
            </a:pathLst>
          </a:custGeom>
          <a:gradFill>
            <a:gsLst>
              <a:gs pos="0">
                <a:srgbClr val="08303F">
                  <a:alpha val="12549"/>
                </a:srgbClr>
              </a:gs>
              <a:gs pos="100000">
                <a:srgbClr val="000000">
                  <a:alpha val="30980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-1174326" y="2220424"/>
            <a:ext cx="4361569" cy="4289199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15080"/>
                </a:schemeClr>
              </a:gs>
              <a:gs pos="100000">
                <a:schemeClr val="accent3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2"/>
          <p:cNvSpPr/>
          <p:nvPr/>
        </p:nvSpPr>
        <p:spPr>
          <a:xfrm>
            <a:off x="6439062" y="-278417"/>
            <a:ext cx="3947121" cy="3881628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4">
                  <a:alpha val="15080"/>
                </a:schemeClr>
              </a:gs>
              <a:gs pos="100000">
                <a:schemeClr val="accent1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975250" y="1991825"/>
            <a:ext cx="71934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 baseline="0">
                <a:ea typeface="微軟正黑體" panose="020B0604030504040204" pitchFamily="34" charset="-12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userDrawn="1">
  <p:cSld name="TITLE_AND_TWO_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/>
          <p:nvPr/>
        </p:nvSpPr>
        <p:spPr>
          <a:xfrm>
            <a:off x="0" y="0"/>
            <a:ext cx="9148112" cy="5141674"/>
          </a:xfrm>
          <a:custGeom>
            <a:avLst/>
            <a:gdLst/>
            <a:ahLst/>
            <a:cxnLst/>
            <a:rect l="l" t="t" r="r" b="b"/>
            <a:pathLst>
              <a:path w="3465194" h="1949450" extrusionOk="0">
                <a:moveTo>
                  <a:pt x="1240790" y="899160"/>
                </a:moveTo>
                <a:cubicBezTo>
                  <a:pt x="1471930" y="709930"/>
                  <a:pt x="1558290" y="455930"/>
                  <a:pt x="1490980" y="164465"/>
                </a:cubicBezTo>
                <a:cubicBezTo>
                  <a:pt x="1480185" y="116205"/>
                  <a:pt x="1461135" y="56515"/>
                  <a:pt x="1437005" y="635"/>
                </a:cubicBezTo>
                <a:lnTo>
                  <a:pt x="1433195" y="635"/>
                </a:lnTo>
                <a:cubicBezTo>
                  <a:pt x="1493520" y="151130"/>
                  <a:pt x="1535430" y="309880"/>
                  <a:pt x="1491615" y="511175"/>
                </a:cubicBezTo>
                <a:cubicBezTo>
                  <a:pt x="1453515" y="671195"/>
                  <a:pt x="1355725" y="810895"/>
                  <a:pt x="1201420" y="925830"/>
                </a:cubicBezTo>
                <a:cubicBezTo>
                  <a:pt x="1139190" y="972820"/>
                  <a:pt x="1052830" y="1019810"/>
                  <a:pt x="982980" y="1064895"/>
                </a:cubicBezTo>
                <a:cubicBezTo>
                  <a:pt x="767080" y="1202055"/>
                  <a:pt x="607060" y="1312545"/>
                  <a:pt x="439420" y="1486535"/>
                </a:cubicBezTo>
                <a:cubicBezTo>
                  <a:pt x="316865" y="1616710"/>
                  <a:pt x="211455" y="1769745"/>
                  <a:pt x="141605" y="1948180"/>
                </a:cubicBezTo>
                <a:lnTo>
                  <a:pt x="144780" y="1948180"/>
                </a:lnTo>
                <a:cubicBezTo>
                  <a:pt x="160655" y="1909445"/>
                  <a:pt x="177165" y="1874520"/>
                  <a:pt x="194945" y="1838325"/>
                </a:cubicBezTo>
                <a:cubicBezTo>
                  <a:pt x="464185" y="1296670"/>
                  <a:pt x="1050290" y="1059180"/>
                  <a:pt x="1240790" y="899160"/>
                </a:cubicBezTo>
                <a:close/>
                <a:moveTo>
                  <a:pt x="1352550" y="896620"/>
                </a:moveTo>
                <a:cubicBezTo>
                  <a:pt x="1604645" y="687070"/>
                  <a:pt x="1678940" y="407035"/>
                  <a:pt x="1608455" y="110490"/>
                </a:cubicBezTo>
                <a:cubicBezTo>
                  <a:pt x="1602105" y="84455"/>
                  <a:pt x="1585595" y="26035"/>
                  <a:pt x="1575435" y="1270"/>
                </a:cubicBezTo>
                <a:lnTo>
                  <a:pt x="1570990" y="1270"/>
                </a:lnTo>
                <a:cubicBezTo>
                  <a:pt x="1624330" y="156845"/>
                  <a:pt x="1656715" y="318770"/>
                  <a:pt x="1602740" y="521335"/>
                </a:cubicBezTo>
                <a:cubicBezTo>
                  <a:pt x="1479550" y="931545"/>
                  <a:pt x="1117600" y="1015365"/>
                  <a:pt x="817880" y="1231265"/>
                </a:cubicBezTo>
                <a:cubicBezTo>
                  <a:pt x="530860" y="1428115"/>
                  <a:pt x="316865" y="1648460"/>
                  <a:pt x="193040" y="1948815"/>
                </a:cubicBezTo>
                <a:lnTo>
                  <a:pt x="195580" y="1948815"/>
                </a:lnTo>
                <a:cubicBezTo>
                  <a:pt x="207010" y="1922780"/>
                  <a:pt x="217805" y="1898650"/>
                  <a:pt x="230505" y="1873885"/>
                </a:cubicBezTo>
                <a:cubicBezTo>
                  <a:pt x="526415" y="1273810"/>
                  <a:pt x="1164590" y="1068705"/>
                  <a:pt x="1352550" y="896620"/>
                </a:cubicBezTo>
                <a:close/>
                <a:moveTo>
                  <a:pt x="1708150" y="1045210"/>
                </a:moveTo>
                <a:cubicBezTo>
                  <a:pt x="2050415" y="843280"/>
                  <a:pt x="2287905" y="509905"/>
                  <a:pt x="2258060" y="62230"/>
                </a:cubicBezTo>
                <a:cubicBezTo>
                  <a:pt x="2256155" y="47625"/>
                  <a:pt x="2254885" y="17145"/>
                  <a:pt x="2252345" y="635"/>
                </a:cubicBezTo>
                <a:lnTo>
                  <a:pt x="2248535" y="635"/>
                </a:lnTo>
                <a:cubicBezTo>
                  <a:pt x="2258060" y="88900"/>
                  <a:pt x="2269490" y="228600"/>
                  <a:pt x="2224405" y="396240"/>
                </a:cubicBezTo>
                <a:cubicBezTo>
                  <a:pt x="2130425" y="747395"/>
                  <a:pt x="1869440" y="977900"/>
                  <a:pt x="1542415" y="1127760"/>
                </a:cubicBezTo>
                <a:cubicBezTo>
                  <a:pt x="993775" y="1341120"/>
                  <a:pt x="651510" y="1556385"/>
                  <a:pt x="437515" y="1934845"/>
                </a:cubicBezTo>
                <a:cubicBezTo>
                  <a:pt x="434340" y="1939925"/>
                  <a:pt x="431800" y="1944370"/>
                  <a:pt x="429895" y="1948180"/>
                </a:cubicBezTo>
                <a:lnTo>
                  <a:pt x="433070" y="1948180"/>
                </a:lnTo>
                <a:cubicBezTo>
                  <a:pt x="476885" y="1874520"/>
                  <a:pt x="514350" y="1812290"/>
                  <a:pt x="562610" y="1754505"/>
                </a:cubicBezTo>
                <a:cubicBezTo>
                  <a:pt x="949960" y="1285875"/>
                  <a:pt x="1455420" y="1207135"/>
                  <a:pt x="1708150" y="1045210"/>
                </a:cubicBezTo>
                <a:close/>
                <a:moveTo>
                  <a:pt x="975360" y="871855"/>
                </a:moveTo>
                <a:cubicBezTo>
                  <a:pt x="1087755" y="805815"/>
                  <a:pt x="1174750" y="727710"/>
                  <a:pt x="1233805" y="638175"/>
                </a:cubicBezTo>
                <a:cubicBezTo>
                  <a:pt x="1283970" y="562610"/>
                  <a:pt x="1314450" y="478155"/>
                  <a:pt x="1324610" y="387985"/>
                </a:cubicBezTo>
                <a:cubicBezTo>
                  <a:pt x="1343660" y="215265"/>
                  <a:pt x="1282700" y="66675"/>
                  <a:pt x="1249045" y="635"/>
                </a:cubicBezTo>
                <a:lnTo>
                  <a:pt x="1240790" y="635"/>
                </a:lnTo>
                <a:cubicBezTo>
                  <a:pt x="1242060" y="3175"/>
                  <a:pt x="1243330" y="5080"/>
                  <a:pt x="1244600" y="7620"/>
                </a:cubicBezTo>
                <a:cubicBezTo>
                  <a:pt x="1267460" y="54610"/>
                  <a:pt x="1298575" y="129540"/>
                  <a:pt x="1313180" y="222885"/>
                </a:cubicBezTo>
                <a:cubicBezTo>
                  <a:pt x="1341755" y="407670"/>
                  <a:pt x="1305560" y="669290"/>
                  <a:pt x="972185" y="865505"/>
                </a:cubicBezTo>
                <a:cubicBezTo>
                  <a:pt x="640715" y="1059815"/>
                  <a:pt x="417830" y="1212215"/>
                  <a:pt x="256540" y="1415415"/>
                </a:cubicBezTo>
                <a:cubicBezTo>
                  <a:pt x="138430" y="1564005"/>
                  <a:pt x="58420" y="1734820"/>
                  <a:pt x="10160" y="1948180"/>
                </a:cubicBezTo>
                <a:lnTo>
                  <a:pt x="17780" y="1948180"/>
                </a:lnTo>
                <a:cubicBezTo>
                  <a:pt x="66040" y="1736725"/>
                  <a:pt x="145415" y="1566545"/>
                  <a:pt x="262255" y="1419225"/>
                </a:cubicBezTo>
                <a:cubicBezTo>
                  <a:pt x="422275" y="1217295"/>
                  <a:pt x="645160" y="1065530"/>
                  <a:pt x="975360" y="871855"/>
                </a:cubicBezTo>
                <a:close/>
                <a:moveTo>
                  <a:pt x="1041400" y="930910"/>
                </a:moveTo>
                <a:cubicBezTo>
                  <a:pt x="1567815" y="617855"/>
                  <a:pt x="1413510" y="155575"/>
                  <a:pt x="1341755" y="635"/>
                </a:cubicBezTo>
                <a:lnTo>
                  <a:pt x="1337310" y="635"/>
                </a:lnTo>
                <a:cubicBezTo>
                  <a:pt x="1370330" y="71120"/>
                  <a:pt x="1407795" y="177800"/>
                  <a:pt x="1414145" y="297815"/>
                </a:cubicBezTo>
                <a:cubicBezTo>
                  <a:pt x="1420495" y="412750"/>
                  <a:pt x="1398905" y="520700"/>
                  <a:pt x="1348740" y="617855"/>
                </a:cubicBezTo>
                <a:cubicBezTo>
                  <a:pt x="1287145" y="737870"/>
                  <a:pt x="1183005" y="842010"/>
                  <a:pt x="1038860" y="927735"/>
                </a:cubicBezTo>
                <a:cubicBezTo>
                  <a:pt x="700405" y="1129030"/>
                  <a:pt x="455930" y="1299845"/>
                  <a:pt x="283210" y="1529080"/>
                </a:cubicBezTo>
                <a:cubicBezTo>
                  <a:pt x="191135" y="1651000"/>
                  <a:pt x="120650" y="1788160"/>
                  <a:pt x="69215" y="1948815"/>
                </a:cubicBezTo>
                <a:lnTo>
                  <a:pt x="73025" y="1948815"/>
                </a:lnTo>
                <a:cubicBezTo>
                  <a:pt x="124460" y="1789430"/>
                  <a:pt x="194310" y="1652905"/>
                  <a:pt x="286385" y="1531620"/>
                </a:cubicBezTo>
                <a:cubicBezTo>
                  <a:pt x="459105" y="1302385"/>
                  <a:pt x="703580" y="1131570"/>
                  <a:pt x="1041400" y="930910"/>
                </a:cubicBezTo>
                <a:close/>
                <a:moveTo>
                  <a:pt x="1423670" y="927735"/>
                </a:moveTo>
                <a:cubicBezTo>
                  <a:pt x="1691005" y="723900"/>
                  <a:pt x="1816100" y="422910"/>
                  <a:pt x="1728470" y="61595"/>
                </a:cubicBezTo>
                <a:cubicBezTo>
                  <a:pt x="1724660" y="48260"/>
                  <a:pt x="1717675" y="17780"/>
                  <a:pt x="1711960" y="1270"/>
                </a:cubicBezTo>
                <a:lnTo>
                  <a:pt x="1707515" y="1270"/>
                </a:lnTo>
                <a:cubicBezTo>
                  <a:pt x="1731645" y="76835"/>
                  <a:pt x="1758315" y="193675"/>
                  <a:pt x="1751330" y="327025"/>
                </a:cubicBezTo>
                <a:cubicBezTo>
                  <a:pt x="1720850" y="889000"/>
                  <a:pt x="1174115" y="1058545"/>
                  <a:pt x="1025525" y="1156335"/>
                </a:cubicBezTo>
                <a:cubicBezTo>
                  <a:pt x="636270" y="1382395"/>
                  <a:pt x="396875" y="1610995"/>
                  <a:pt x="245110" y="1939925"/>
                </a:cubicBezTo>
                <a:cubicBezTo>
                  <a:pt x="243205" y="1943735"/>
                  <a:pt x="241935" y="1946275"/>
                  <a:pt x="240665" y="1948815"/>
                </a:cubicBezTo>
                <a:lnTo>
                  <a:pt x="245745" y="1948815"/>
                </a:lnTo>
                <a:cubicBezTo>
                  <a:pt x="248920" y="1941195"/>
                  <a:pt x="251460" y="1932305"/>
                  <a:pt x="255905" y="1925955"/>
                </a:cubicBezTo>
                <a:cubicBezTo>
                  <a:pt x="557530" y="1284605"/>
                  <a:pt x="1223645" y="1097915"/>
                  <a:pt x="1423670" y="927735"/>
                </a:cubicBezTo>
                <a:close/>
                <a:moveTo>
                  <a:pt x="907415" y="808990"/>
                </a:moveTo>
                <a:cubicBezTo>
                  <a:pt x="1253490" y="611505"/>
                  <a:pt x="1303020" y="288290"/>
                  <a:pt x="1151890" y="635"/>
                </a:cubicBezTo>
                <a:lnTo>
                  <a:pt x="1147445" y="635"/>
                </a:lnTo>
                <a:cubicBezTo>
                  <a:pt x="1153160" y="11430"/>
                  <a:pt x="1156970" y="18415"/>
                  <a:pt x="1160145" y="24130"/>
                </a:cubicBezTo>
                <a:cubicBezTo>
                  <a:pt x="1276350" y="263525"/>
                  <a:pt x="1250950" y="528320"/>
                  <a:pt x="1036320" y="713105"/>
                </a:cubicBezTo>
                <a:cubicBezTo>
                  <a:pt x="958850" y="782955"/>
                  <a:pt x="845820" y="837565"/>
                  <a:pt x="749935" y="896620"/>
                </a:cubicBezTo>
                <a:cubicBezTo>
                  <a:pt x="369570" y="1126490"/>
                  <a:pt x="104775" y="1337945"/>
                  <a:pt x="0" y="1769745"/>
                </a:cubicBezTo>
                <a:lnTo>
                  <a:pt x="0" y="1784350"/>
                </a:lnTo>
                <a:cubicBezTo>
                  <a:pt x="118110" y="1280795"/>
                  <a:pt x="452120" y="1073785"/>
                  <a:pt x="907415" y="808990"/>
                </a:cubicBezTo>
                <a:close/>
                <a:moveTo>
                  <a:pt x="1138555" y="1206500"/>
                </a:moveTo>
                <a:cubicBezTo>
                  <a:pt x="1228725" y="1158240"/>
                  <a:pt x="1336675" y="1115695"/>
                  <a:pt x="1431925" y="1066800"/>
                </a:cubicBezTo>
                <a:cubicBezTo>
                  <a:pt x="1626235" y="964565"/>
                  <a:pt x="1771015" y="842645"/>
                  <a:pt x="1873885" y="680085"/>
                </a:cubicBezTo>
                <a:cubicBezTo>
                  <a:pt x="1981200" y="510540"/>
                  <a:pt x="2025015" y="299085"/>
                  <a:pt x="1998345" y="91440"/>
                </a:cubicBezTo>
                <a:cubicBezTo>
                  <a:pt x="1995170" y="71120"/>
                  <a:pt x="1989455" y="22860"/>
                  <a:pt x="1983105" y="635"/>
                </a:cubicBezTo>
                <a:lnTo>
                  <a:pt x="1979295" y="635"/>
                </a:lnTo>
                <a:cubicBezTo>
                  <a:pt x="1997075" y="81280"/>
                  <a:pt x="2014855" y="212725"/>
                  <a:pt x="1990090" y="361315"/>
                </a:cubicBezTo>
                <a:cubicBezTo>
                  <a:pt x="1922780" y="749300"/>
                  <a:pt x="1647190" y="981075"/>
                  <a:pt x="1259205" y="1143635"/>
                </a:cubicBezTo>
                <a:cubicBezTo>
                  <a:pt x="1016635" y="1258570"/>
                  <a:pt x="852805" y="1355725"/>
                  <a:pt x="666750" y="1517650"/>
                </a:cubicBezTo>
                <a:cubicBezTo>
                  <a:pt x="535940" y="1633855"/>
                  <a:pt x="401955" y="1800860"/>
                  <a:pt x="339090" y="1948815"/>
                </a:cubicBezTo>
                <a:lnTo>
                  <a:pt x="341630" y="1948815"/>
                </a:lnTo>
                <a:cubicBezTo>
                  <a:pt x="348615" y="1936750"/>
                  <a:pt x="353695" y="1920875"/>
                  <a:pt x="361315" y="1909445"/>
                </a:cubicBezTo>
                <a:cubicBezTo>
                  <a:pt x="531495" y="1586865"/>
                  <a:pt x="821055" y="1369695"/>
                  <a:pt x="1138555" y="1206500"/>
                </a:cubicBezTo>
                <a:close/>
                <a:moveTo>
                  <a:pt x="1624330" y="1024255"/>
                </a:moveTo>
                <a:cubicBezTo>
                  <a:pt x="1948815" y="826770"/>
                  <a:pt x="2168525" y="504825"/>
                  <a:pt x="2127885" y="74295"/>
                </a:cubicBezTo>
                <a:cubicBezTo>
                  <a:pt x="2125345" y="57150"/>
                  <a:pt x="2122170" y="19685"/>
                  <a:pt x="2118360" y="635"/>
                </a:cubicBezTo>
                <a:lnTo>
                  <a:pt x="2114550" y="635"/>
                </a:lnTo>
                <a:cubicBezTo>
                  <a:pt x="2126615" y="83185"/>
                  <a:pt x="2143125" y="222250"/>
                  <a:pt x="2108200" y="378460"/>
                </a:cubicBezTo>
                <a:cubicBezTo>
                  <a:pt x="1967865" y="999490"/>
                  <a:pt x="1336040" y="1139825"/>
                  <a:pt x="1151890" y="1247140"/>
                </a:cubicBezTo>
                <a:cubicBezTo>
                  <a:pt x="847090" y="1400810"/>
                  <a:pt x="563245" y="1613535"/>
                  <a:pt x="397510" y="1922780"/>
                </a:cubicBezTo>
                <a:cubicBezTo>
                  <a:pt x="393065" y="1931670"/>
                  <a:pt x="387985" y="1939925"/>
                  <a:pt x="384175" y="1948180"/>
                </a:cubicBezTo>
                <a:lnTo>
                  <a:pt x="388620" y="1948180"/>
                </a:lnTo>
                <a:cubicBezTo>
                  <a:pt x="391795" y="1941195"/>
                  <a:pt x="395605" y="1934845"/>
                  <a:pt x="399415" y="1927860"/>
                </a:cubicBezTo>
                <a:cubicBezTo>
                  <a:pt x="730885" y="1314450"/>
                  <a:pt x="1424305" y="1167130"/>
                  <a:pt x="1624330" y="1024255"/>
                </a:cubicBezTo>
                <a:close/>
                <a:moveTo>
                  <a:pt x="1494790" y="960120"/>
                </a:moveTo>
                <a:cubicBezTo>
                  <a:pt x="1783080" y="756920"/>
                  <a:pt x="1938020" y="445770"/>
                  <a:pt x="1863090" y="60325"/>
                </a:cubicBezTo>
                <a:cubicBezTo>
                  <a:pt x="1858010" y="38735"/>
                  <a:pt x="1854835" y="17145"/>
                  <a:pt x="1849120" y="0"/>
                </a:cubicBezTo>
                <a:lnTo>
                  <a:pt x="1841500" y="0"/>
                </a:lnTo>
                <a:cubicBezTo>
                  <a:pt x="1842770" y="3175"/>
                  <a:pt x="1844040" y="6350"/>
                  <a:pt x="1843405" y="7620"/>
                </a:cubicBezTo>
                <a:cubicBezTo>
                  <a:pt x="1863725" y="86360"/>
                  <a:pt x="1884045" y="206375"/>
                  <a:pt x="1868805" y="342900"/>
                </a:cubicBezTo>
                <a:cubicBezTo>
                  <a:pt x="1834515" y="646430"/>
                  <a:pt x="1653540" y="862330"/>
                  <a:pt x="1395730" y="1014095"/>
                </a:cubicBezTo>
                <a:cubicBezTo>
                  <a:pt x="1251585" y="1094105"/>
                  <a:pt x="1058545" y="1177925"/>
                  <a:pt x="923290" y="1268095"/>
                </a:cubicBezTo>
                <a:cubicBezTo>
                  <a:pt x="623570" y="1457325"/>
                  <a:pt x="419735" y="1663700"/>
                  <a:pt x="286385" y="1947545"/>
                </a:cubicBezTo>
                <a:lnTo>
                  <a:pt x="295275" y="1947545"/>
                </a:lnTo>
                <a:cubicBezTo>
                  <a:pt x="297815" y="1941830"/>
                  <a:pt x="299720" y="1934845"/>
                  <a:pt x="302260" y="1931670"/>
                </a:cubicBezTo>
                <a:cubicBezTo>
                  <a:pt x="615950" y="1293495"/>
                  <a:pt x="1292225" y="1122045"/>
                  <a:pt x="1494790" y="960120"/>
                </a:cubicBezTo>
                <a:close/>
                <a:moveTo>
                  <a:pt x="6985" y="412115"/>
                </a:moveTo>
                <a:cubicBezTo>
                  <a:pt x="99695" y="400050"/>
                  <a:pt x="232410" y="381635"/>
                  <a:pt x="370205" y="325120"/>
                </a:cubicBezTo>
                <a:cubicBezTo>
                  <a:pt x="541020" y="254635"/>
                  <a:pt x="509905" y="95250"/>
                  <a:pt x="413385" y="3810"/>
                </a:cubicBezTo>
                <a:cubicBezTo>
                  <a:pt x="412115" y="2540"/>
                  <a:pt x="410845" y="1905"/>
                  <a:pt x="409575" y="635"/>
                </a:cubicBezTo>
                <a:lnTo>
                  <a:pt x="403860" y="635"/>
                </a:lnTo>
                <a:cubicBezTo>
                  <a:pt x="476250" y="61595"/>
                  <a:pt x="517525" y="173355"/>
                  <a:pt x="462280" y="251460"/>
                </a:cubicBezTo>
                <a:cubicBezTo>
                  <a:pt x="391160" y="358775"/>
                  <a:pt x="88265" y="396875"/>
                  <a:pt x="635" y="409575"/>
                </a:cubicBezTo>
                <a:lnTo>
                  <a:pt x="635" y="412750"/>
                </a:lnTo>
                <a:cubicBezTo>
                  <a:pt x="4445" y="412115"/>
                  <a:pt x="6985" y="411480"/>
                  <a:pt x="6985" y="412115"/>
                </a:cubicBezTo>
                <a:close/>
                <a:moveTo>
                  <a:pt x="840740" y="748030"/>
                </a:moveTo>
                <a:cubicBezTo>
                  <a:pt x="1216025" y="537845"/>
                  <a:pt x="1174750" y="191770"/>
                  <a:pt x="1056640" y="635"/>
                </a:cubicBezTo>
                <a:lnTo>
                  <a:pt x="1053465" y="635"/>
                </a:lnTo>
                <a:cubicBezTo>
                  <a:pt x="1060450" y="12065"/>
                  <a:pt x="1068070" y="26035"/>
                  <a:pt x="1071245" y="32385"/>
                </a:cubicBezTo>
                <a:cubicBezTo>
                  <a:pt x="1176655" y="243205"/>
                  <a:pt x="1163955" y="492760"/>
                  <a:pt x="951865" y="667385"/>
                </a:cubicBezTo>
                <a:cubicBezTo>
                  <a:pt x="848360" y="751205"/>
                  <a:pt x="693420" y="822325"/>
                  <a:pt x="586105" y="893445"/>
                </a:cubicBezTo>
                <a:cubicBezTo>
                  <a:pt x="313690" y="1062990"/>
                  <a:pt x="98425" y="1231900"/>
                  <a:pt x="635" y="1556385"/>
                </a:cubicBezTo>
                <a:lnTo>
                  <a:pt x="635" y="1569085"/>
                </a:lnTo>
                <a:cubicBezTo>
                  <a:pt x="120650" y="1154430"/>
                  <a:pt x="433705" y="982980"/>
                  <a:pt x="840740" y="748030"/>
                </a:cubicBezTo>
                <a:close/>
                <a:moveTo>
                  <a:pt x="547370" y="60325"/>
                </a:moveTo>
                <a:cubicBezTo>
                  <a:pt x="537845" y="43815"/>
                  <a:pt x="517525" y="15875"/>
                  <a:pt x="501015" y="0"/>
                </a:cubicBezTo>
                <a:lnTo>
                  <a:pt x="494665" y="0"/>
                </a:lnTo>
                <a:cubicBezTo>
                  <a:pt x="506730" y="11430"/>
                  <a:pt x="518795" y="24765"/>
                  <a:pt x="528955" y="39370"/>
                </a:cubicBezTo>
                <a:cubicBezTo>
                  <a:pt x="612140" y="158750"/>
                  <a:pt x="593090" y="288925"/>
                  <a:pt x="475615" y="360045"/>
                </a:cubicBezTo>
                <a:cubicBezTo>
                  <a:pt x="340995" y="438150"/>
                  <a:pt x="68580" y="504190"/>
                  <a:pt x="1270" y="534035"/>
                </a:cubicBezTo>
                <a:lnTo>
                  <a:pt x="1270" y="538480"/>
                </a:lnTo>
                <a:cubicBezTo>
                  <a:pt x="135255" y="487045"/>
                  <a:pt x="281940" y="455295"/>
                  <a:pt x="437515" y="384175"/>
                </a:cubicBezTo>
                <a:cubicBezTo>
                  <a:pt x="601345" y="311150"/>
                  <a:pt x="610870" y="172085"/>
                  <a:pt x="547370" y="60325"/>
                </a:cubicBezTo>
                <a:close/>
                <a:moveTo>
                  <a:pt x="647700" y="85090"/>
                </a:moveTo>
                <a:cubicBezTo>
                  <a:pt x="633730" y="55245"/>
                  <a:pt x="610235" y="18415"/>
                  <a:pt x="592455" y="635"/>
                </a:cubicBezTo>
                <a:lnTo>
                  <a:pt x="586105" y="635"/>
                </a:lnTo>
                <a:cubicBezTo>
                  <a:pt x="597535" y="12065"/>
                  <a:pt x="607695" y="25400"/>
                  <a:pt x="617855" y="40005"/>
                </a:cubicBezTo>
                <a:cubicBezTo>
                  <a:pt x="753745" y="257175"/>
                  <a:pt x="618490" y="402590"/>
                  <a:pt x="439420" y="471805"/>
                </a:cubicBezTo>
                <a:cubicBezTo>
                  <a:pt x="292735" y="540385"/>
                  <a:pt x="107315" y="596900"/>
                  <a:pt x="1270" y="674370"/>
                </a:cubicBezTo>
                <a:lnTo>
                  <a:pt x="1270" y="678815"/>
                </a:lnTo>
                <a:cubicBezTo>
                  <a:pt x="128905" y="588010"/>
                  <a:pt x="343535" y="528320"/>
                  <a:pt x="504825" y="445135"/>
                </a:cubicBezTo>
                <a:cubicBezTo>
                  <a:pt x="690245" y="355600"/>
                  <a:pt x="701040" y="201295"/>
                  <a:pt x="647700" y="85090"/>
                </a:cubicBezTo>
                <a:close/>
                <a:moveTo>
                  <a:pt x="306070" y="635"/>
                </a:moveTo>
                <a:lnTo>
                  <a:pt x="302895" y="635"/>
                </a:lnTo>
                <a:cubicBezTo>
                  <a:pt x="303530" y="2540"/>
                  <a:pt x="304165" y="3810"/>
                  <a:pt x="304165" y="5080"/>
                </a:cubicBezTo>
                <a:cubicBezTo>
                  <a:pt x="337820" y="122555"/>
                  <a:pt x="168275" y="131445"/>
                  <a:pt x="85725" y="123825"/>
                </a:cubicBezTo>
                <a:cubicBezTo>
                  <a:pt x="57150" y="121285"/>
                  <a:pt x="27940" y="114935"/>
                  <a:pt x="1270" y="106680"/>
                </a:cubicBezTo>
                <a:lnTo>
                  <a:pt x="1270" y="110490"/>
                </a:lnTo>
                <a:cubicBezTo>
                  <a:pt x="41275" y="123190"/>
                  <a:pt x="86995" y="129540"/>
                  <a:pt x="128905" y="129540"/>
                </a:cubicBezTo>
                <a:cubicBezTo>
                  <a:pt x="228600" y="128905"/>
                  <a:pt x="337820" y="102235"/>
                  <a:pt x="306070" y="635"/>
                </a:cubicBezTo>
                <a:close/>
                <a:moveTo>
                  <a:pt x="351790" y="213360"/>
                </a:moveTo>
                <a:cubicBezTo>
                  <a:pt x="425450" y="161290"/>
                  <a:pt x="415290" y="72390"/>
                  <a:pt x="355600" y="635"/>
                </a:cubicBezTo>
                <a:lnTo>
                  <a:pt x="346075" y="635"/>
                </a:lnTo>
                <a:cubicBezTo>
                  <a:pt x="379730" y="39370"/>
                  <a:pt x="404495" y="94615"/>
                  <a:pt x="394335" y="138430"/>
                </a:cubicBezTo>
                <a:cubicBezTo>
                  <a:pt x="372110" y="272415"/>
                  <a:pt x="65405" y="273685"/>
                  <a:pt x="13335" y="265430"/>
                </a:cubicBezTo>
                <a:cubicBezTo>
                  <a:pt x="9525" y="265430"/>
                  <a:pt x="5715" y="264795"/>
                  <a:pt x="1270" y="264160"/>
                </a:cubicBezTo>
                <a:lnTo>
                  <a:pt x="1270" y="271780"/>
                </a:lnTo>
                <a:cubicBezTo>
                  <a:pt x="26035" y="274320"/>
                  <a:pt x="45085" y="275590"/>
                  <a:pt x="73660" y="275590"/>
                </a:cubicBezTo>
                <a:cubicBezTo>
                  <a:pt x="133985" y="276225"/>
                  <a:pt x="274320" y="264160"/>
                  <a:pt x="351790" y="213360"/>
                </a:cubicBezTo>
                <a:close/>
                <a:moveTo>
                  <a:pt x="383540" y="596900"/>
                </a:moveTo>
                <a:cubicBezTo>
                  <a:pt x="478155" y="549275"/>
                  <a:pt x="625475" y="494665"/>
                  <a:pt x="692785" y="416560"/>
                </a:cubicBezTo>
                <a:cubicBezTo>
                  <a:pt x="805815" y="297815"/>
                  <a:pt x="781050" y="108585"/>
                  <a:pt x="681355" y="635"/>
                </a:cubicBezTo>
                <a:lnTo>
                  <a:pt x="678180" y="635"/>
                </a:lnTo>
                <a:cubicBezTo>
                  <a:pt x="681355" y="4445"/>
                  <a:pt x="684530" y="7620"/>
                  <a:pt x="685165" y="8890"/>
                </a:cubicBezTo>
                <a:cubicBezTo>
                  <a:pt x="783590" y="135255"/>
                  <a:pt x="800735" y="309880"/>
                  <a:pt x="673735" y="431165"/>
                </a:cubicBezTo>
                <a:cubicBezTo>
                  <a:pt x="610235" y="492125"/>
                  <a:pt x="520065" y="525780"/>
                  <a:pt x="463550" y="554990"/>
                </a:cubicBezTo>
                <a:cubicBezTo>
                  <a:pt x="297180" y="637540"/>
                  <a:pt x="111125" y="705485"/>
                  <a:pt x="635" y="825500"/>
                </a:cubicBezTo>
                <a:lnTo>
                  <a:pt x="635" y="830580"/>
                </a:lnTo>
                <a:cubicBezTo>
                  <a:pt x="3810" y="826770"/>
                  <a:pt x="6985" y="823595"/>
                  <a:pt x="10160" y="819785"/>
                </a:cubicBezTo>
                <a:cubicBezTo>
                  <a:pt x="91440" y="734695"/>
                  <a:pt x="221615" y="673100"/>
                  <a:pt x="383540" y="596900"/>
                </a:cubicBezTo>
                <a:close/>
                <a:moveTo>
                  <a:pt x="629285" y="668020"/>
                </a:moveTo>
                <a:cubicBezTo>
                  <a:pt x="785495" y="588010"/>
                  <a:pt x="890270" y="515620"/>
                  <a:pt x="936625" y="370205"/>
                </a:cubicBezTo>
                <a:cubicBezTo>
                  <a:pt x="989330" y="196215"/>
                  <a:pt x="900430" y="42545"/>
                  <a:pt x="869315" y="0"/>
                </a:cubicBezTo>
                <a:lnTo>
                  <a:pt x="864870" y="0"/>
                </a:lnTo>
                <a:cubicBezTo>
                  <a:pt x="866775" y="2540"/>
                  <a:pt x="868680" y="5080"/>
                  <a:pt x="870585" y="8255"/>
                </a:cubicBezTo>
                <a:cubicBezTo>
                  <a:pt x="984885" y="182245"/>
                  <a:pt x="983615" y="407670"/>
                  <a:pt x="806450" y="554355"/>
                </a:cubicBezTo>
                <a:cubicBezTo>
                  <a:pt x="717550" y="626745"/>
                  <a:pt x="617220" y="666115"/>
                  <a:pt x="511810" y="727075"/>
                </a:cubicBezTo>
                <a:cubicBezTo>
                  <a:pt x="294005" y="847725"/>
                  <a:pt x="99060" y="962660"/>
                  <a:pt x="635" y="1164590"/>
                </a:cubicBezTo>
                <a:lnTo>
                  <a:pt x="635" y="1173480"/>
                </a:lnTo>
                <a:cubicBezTo>
                  <a:pt x="115570" y="931545"/>
                  <a:pt x="366395" y="813435"/>
                  <a:pt x="629285" y="668020"/>
                </a:cubicBezTo>
                <a:close/>
                <a:moveTo>
                  <a:pt x="758190" y="695960"/>
                </a:moveTo>
                <a:cubicBezTo>
                  <a:pt x="1052195" y="543560"/>
                  <a:pt x="1122045" y="266065"/>
                  <a:pt x="965835" y="3175"/>
                </a:cubicBezTo>
                <a:cubicBezTo>
                  <a:pt x="965200" y="2540"/>
                  <a:pt x="964565" y="1270"/>
                  <a:pt x="963930" y="0"/>
                </a:cubicBezTo>
                <a:lnTo>
                  <a:pt x="959485" y="0"/>
                </a:lnTo>
                <a:cubicBezTo>
                  <a:pt x="963295" y="6350"/>
                  <a:pt x="967740" y="12700"/>
                  <a:pt x="971550" y="19050"/>
                </a:cubicBezTo>
                <a:cubicBezTo>
                  <a:pt x="1097280" y="242570"/>
                  <a:pt x="1052830" y="474345"/>
                  <a:pt x="868680" y="618490"/>
                </a:cubicBezTo>
                <a:cubicBezTo>
                  <a:pt x="777240" y="689610"/>
                  <a:pt x="638810" y="752475"/>
                  <a:pt x="534670" y="817245"/>
                </a:cubicBezTo>
                <a:cubicBezTo>
                  <a:pt x="300990" y="956310"/>
                  <a:pt x="97790" y="1096010"/>
                  <a:pt x="635" y="1353820"/>
                </a:cubicBezTo>
                <a:lnTo>
                  <a:pt x="635" y="1364615"/>
                </a:lnTo>
                <a:cubicBezTo>
                  <a:pt x="121920" y="1033780"/>
                  <a:pt x="421640" y="887095"/>
                  <a:pt x="758190" y="695960"/>
                </a:cubicBezTo>
                <a:close/>
                <a:moveTo>
                  <a:pt x="505460" y="637540"/>
                </a:moveTo>
                <a:cubicBezTo>
                  <a:pt x="578485" y="597535"/>
                  <a:pt x="678815" y="557530"/>
                  <a:pt x="749300" y="492760"/>
                </a:cubicBezTo>
                <a:cubicBezTo>
                  <a:pt x="953770" y="304165"/>
                  <a:pt x="828040" y="57785"/>
                  <a:pt x="778510" y="635"/>
                </a:cubicBezTo>
                <a:lnTo>
                  <a:pt x="768985" y="635"/>
                </a:lnTo>
                <a:cubicBezTo>
                  <a:pt x="887730" y="153670"/>
                  <a:pt x="892810" y="372745"/>
                  <a:pt x="722630" y="505460"/>
                </a:cubicBezTo>
                <a:cubicBezTo>
                  <a:pt x="696595" y="526415"/>
                  <a:pt x="666750" y="545465"/>
                  <a:pt x="633730" y="562610"/>
                </a:cubicBezTo>
                <a:cubicBezTo>
                  <a:pt x="459740" y="655320"/>
                  <a:pt x="215265" y="765810"/>
                  <a:pt x="91440" y="880745"/>
                </a:cubicBezTo>
                <a:cubicBezTo>
                  <a:pt x="70485" y="899160"/>
                  <a:pt x="24765" y="946785"/>
                  <a:pt x="635" y="984250"/>
                </a:cubicBezTo>
                <a:lnTo>
                  <a:pt x="635" y="999490"/>
                </a:lnTo>
                <a:cubicBezTo>
                  <a:pt x="94615" y="848360"/>
                  <a:pt x="273050" y="756285"/>
                  <a:pt x="505460" y="637540"/>
                </a:cubicBezTo>
                <a:close/>
                <a:moveTo>
                  <a:pt x="2084070" y="1235075"/>
                </a:moveTo>
                <a:cubicBezTo>
                  <a:pt x="2578100" y="1019175"/>
                  <a:pt x="2954655" y="635000"/>
                  <a:pt x="3034665" y="99695"/>
                </a:cubicBezTo>
                <a:cubicBezTo>
                  <a:pt x="3039110" y="63500"/>
                  <a:pt x="3044825" y="20320"/>
                  <a:pt x="3044825" y="635"/>
                </a:cubicBezTo>
                <a:lnTo>
                  <a:pt x="3041015" y="635"/>
                </a:lnTo>
                <a:cubicBezTo>
                  <a:pt x="3030855" y="161290"/>
                  <a:pt x="2997835" y="308610"/>
                  <a:pt x="2903855" y="501015"/>
                </a:cubicBezTo>
                <a:cubicBezTo>
                  <a:pt x="2522220" y="1244600"/>
                  <a:pt x="1654810" y="1354455"/>
                  <a:pt x="1464945" y="1441450"/>
                </a:cubicBezTo>
                <a:cubicBezTo>
                  <a:pt x="1171575" y="1549400"/>
                  <a:pt x="883920" y="1714500"/>
                  <a:pt x="703580" y="1948180"/>
                </a:cubicBezTo>
                <a:lnTo>
                  <a:pt x="706755" y="1948180"/>
                </a:lnTo>
                <a:cubicBezTo>
                  <a:pt x="721360" y="1930400"/>
                  <a:pt x="735965" y="1913255"/>
                  <a:pt x="751840" y="1895475"/>
                </a:cubicBezTo>
                <a:cubicBezTo>
                  <a:pt x="1181735" y="1428750"/>
                  <a:pt x="1771650" y="1388110"/>
                  <a:pt x="2084070" y="1235075"/>
                </a:cubicBezTo>
                <a:close/>
                <a:moveTo>
                  <a:pt x="2931795" y="1262380"/>
                </a:moveTo>
                <a:cubicBezTo>
                  <a:pt x="2703830" y="1479550"/>
                  <a:pt x="2508250" y="1720850"/>
                  <a:pt x="2339340" y="1948815"/>
                </a:cubicBezTo>
                <a:lnTo>
                  <a:pt x="2343785" y="1948815"/>
                </a:lnTo>
                <a:cubicBezTo>
                  <a:pt x="2512060" y="1722120"/>
                  <a:pt x="2707005" y="1481455"/>
                  <a:pt x="2933700" y="1265555"/>
                </a:cubicBezTo>
                <a:cubicBezTo>
                  <a:pt x="3133725" y="1075690"/>
                  <a:pt x="3310255" y="883285"/>
                  <a:pt x="3463925" y="706120"/>
                </a:cubicBezTo>
                <a:lnTo>
                  <a:pt x="3463925" y="700405"/>
                </a:lnTo>
                <a:cubicBezTo>
                  <a:pt x="3310255" y="877570"/>
                  <a:pt x="3132455" y="1071245"/>
                  <a:pt x="2931795" y="1262380"/>
                </a:cubicBezTo>
                <a:close/>
                <a:moveTo>
                  <a:pt x="2784475" y="1278890"/>
                </a:moveTo>
                <a:cubicBezTo>
                  <a:pt x="2586355" y="1435100"/>
                  <a:pt x="2400300" y="1624965"/>
                  <a:pt x="2214880" y="1858645"/>
                </a:cubicBezTo>
                <a:cubicBezTo>
                  <a:pt x="2191385" y="1888490"/>
                  <a:pt x="2167890" y="1918335"/>
                  <a:pt x="2145665" y="1948180"/>
                </a:cubicBezTo>
                <a:lnTo>
                  <a:pt x="2150110" y="1948180"/>
                </a:lnTo>
                <a:cubicBezTo>
                  <a:pt x="2171700" y="1918970"/>
                  <a:pt x="2194560" y="1889760"/>
                  <a:pt x="2217420" y="1860550"/>
                </a:cubicBezTo>
                <a:cubicBezTo>
                  <a:pt x="2402205" y="1626870"/>
                  <a:pt x="2588260" y="1437005"/>
                  <a:pt x="2785745" y="1281430"/>
                </a:cubicBezTo>
                <a:cubicBezTo>
                  <a:pt x="3061970" y="1063625"/>
                  <a:pt x="3285490" y="831215"/>
                  <a:pt x="3462655" y="622300"/>
                </a:cubicBezTo>
                <a:lnTo>
                  <a:pt x="3462655" y="616585"/>
                </a:lnTo>
                <a:cubicBezTo>
                  <a:pt x="3286125" y="826135"/>
                  <a:pt x="3061970" y="1059815"/>
                  <a:pt x="2784475" y="1278890"/>
                </a:cubicBezTo>
                <a:close/>
                <a:moveTo>
                  <a:pt x="3121025" y="1948180"/>
                </a:moveTo>
                <a:cubicBezTo>
                  <a:pt x="3127375" y="1939290"/>
                  <a:pt x="3132455" y="1927860"/>
                  <a:pt x="3139440" y="1920240"/>
                </a:cubicBezTo>
                <a:cubicBezTo>
                  <a:pt x="3264535" y="1740535"/>
                  <a:pt x="3378200" y="1539875"/>
                  <a:pt x="3463925" y="1343660"/>
                </a:cubicBezTo>
                <a:lnTo>
                  <a:pt x="3463925" y="1335405"/>
                </a:lnTo>
                <a:cubicBezTo>
                  <a:pt x="3369945" y="1553845"/>
                  <a:pt x="3246755" y="1759585"/>
                  <a:pt x="3116580" y="1948180"/>
                </a:cubicBezTo>
                <a:lnTo>
                  <a:pt x="3121025" y="1948180"/>
                </a:lnTo>
                <a:close/>
                <a:moveTo>
                  <a:pt x="2923540" y="1948180"/>
                </a:moveTo>
                <a:lnTo>
                  <a:pt x="2923540" y="1948180"/>
                </a:lnTo>
                <a:cubicBezTo>
                  <a:pt x="3197225" y="1574800"/>
                  <a:pt x="3296285" y="1350010"/>
                  <a:pt x="3463925" y="1055370"/>
                </a:cubicBezTo>
                <a:lnTo>
                  <a:pt x="3463925" y="1047115"/>
                </a:lnTo>
                <a:cubicBezTo>
                  <a:pt x="3442970" y="1083310"/>
                  <a:pt x="3422015" y="1120775"/>
                  <a:pt x="3401695" y="1158240"/>
                </a:cubicBezTo>
                <a:cubicBezTo>
                  <a:pt x="3229610" y="1491615"/>
                  <a:pt x="3102610" y="1684020"/>
                  <a:pt x="2923540" y="1948180"/>
                </a:cubicBezTo>
                <a:close/>
                <a:moveTo>
                  <a:pt x="2724150" y="1948180"/>
                </a:moveTo>
                <a:lnTo>
                  <a:pt x="2733675" y="1948180"/>
                </a:lnTo>
                <a:cubicBezTo>
                  <a:pt x="2740025" y="1939925"/>
                  <a:pt x="2745740" y="1931035"/>
                  <a:pt x="2752725" y="1921510"/>
                </a:cubicBezTo>
                <a:cubicBezTo>
                  <a:pt x="2907665" y="1706245"/>
                  <a:pt x="3067050" y="1471930"/>
                  <a:pt x="3224530" y="1240790"/>
                </a:cubicBezTo>
                <a:cubicBezTo>
                  <a:pt x="3323590" y="1090930"/>
                  <a:pt x="3420745" y="965835"/>
                  <a:pt x="3464560" y="904240"/>
                </a:cubicBezTo>
                <a:lnTo>
                  <a:pt x="3464560" y="893445"/>
                </a:lnTo>
                <a:cubicBezTo>
                  <a:pt x="3229610" y="1201420"/>
                  <a:pt x="2994660" y="1579245"/>
                  <a:pt x="2764155" y="1894205"/>
                </a:cubicBezTo>
                <a:cubicBezTo>
                  <a:pt x="2752725" y="1911350"/>
                  <a:pt x="2734310" y="1932305"/>
                  <a:pt x="2724150" y="1948180"/>
                </a:cubicBezTo>
                <a:close/>
                <a:moveTo>
                  <a:pt x="1754505" y="1086485"/>
                </a:moveTo>
                <a:cubicBezTo>
                  <a:pt x="2121535" y="888365"/>
                  <a:pt x="2399030" y="548640"/>
                  <a:pt x="2388870" y="72390"/>
                </a:cubicBezTo>
                <a:cubicBezTo>
                  <a:pt x="2387600" y="55245"/>
                  <a:pt x="2387600" y="19050"/>
                  <a:pt x="2385060" y="635"/>
                </a:cubicBezTo>
                <a:lnTo>
                  <a:pt x="2381250" y="635"/>
                </a:lnTo>
                <a:cubicBezTo>
                  <a:pt x="2387600" y="92075"/>
                  <a:pt x="2393950" y="238125"/>
                  <a:pt x="2339340" y="414020"/>
                </a:cubicBezTo>
                <a:cubicBezTo>
                  <a:pt x="2129155" y="1071245"/>
                  <a:pt x="1431290" y="1200785"/>
                  <a:pt x="1242060" y="1303655"/>
                </a:cubicBezTo>
                <a:cubicBezTo>
                  <a:pt x="934085" y="1445260"/>
                  <a:pt x="640080" y="1652270"/>
                  <a:pt x="476250" y="1948815"/>
                </a:cubicBezTo>
                <a:lnTo>
                  <a:pt x="478790" y="1948815"/>
                </a:lnTo>
                <a:cubicBezTo>
                  <a:pt x="487680" y="1933575"/>
                  <a:pt x="495935" y="1920240"/>
                  <a:pt x="504825" y="1905635"/>
                </a:cubicBezTo>
                <a:cubicBezTo>
                  <a:pt x="866140" y="1339215"/>
                  <a:pt x="1529080" y="1228090"/>
                  <a:pt x="1754505" y="1086485"/>
                </a:cubicBezTo>
                <a:close/>
                <a:moveTo>
                  <a:pt x="2343785" y="1328420"/>
                </a:moveTo>
                <a:cubicBezTo>
                  <a:pt x="2045335" y="1471930"/>
                  <a:pt x="1790700" y="1674495"/>
                  <a:pt x="1583055" y="1930400"/>
                </a:cubicBezTo>
                <a:cubicBezTo>
                  <a:pt x="1578610" y="1936115"/>
                  <a:pt x="1572895" y="1942465"/>
                  <a:pt x="1568450" y="1948815"/>
                </a:cubicBezTo>
                <a:lnTo>
                  <a:pt x="1572895" y="1948815"/>
                </a:lnTo>
                <a:cubicBezTo>
                  <a:pt x="1740535" y="1742440"/>
                  <a:pt x="1924685" y="1575435"/>
                  <a:pt x="2146935" y="1440180"/>
                </a:cubicBezTo>
                <a:cubicBezTo>
                  <a:pt x="2249170" y="1374140"/>
                  <a:pt x="2375535" y="1322705"/>
                  <a:pt x="2531110" y="1234440"/>
                </a:cubicBezTo>
                <a:cubicBezTo>
                  <a:pt x="3037840" y="943610"/>
                  <a:pt x="3329305" y="560070"/>
                  <a:pt x="3463925" y="308610"/>
                </a:cubicBezTo>
                <a:lnTo>
                  <a:pt x="3463925" y="304800"/>
                </a:lnTo>
                <a:cubicBezTo>
                  <a:pt x="3292475" y="603885"/>
                  <a:pt x="2969260" y="1027430"/>
                  <a:pt x="2343785" y="1328420"/>
                </a:cubicBezTo>
                <a:close/>
                <a:moveTo>
                  <a:pt x="2229485" y="1630680"/>
                </a:moveTo>
                <a:cubicBezTo>
                  <a:pt x="2143760" y="1710055"/>
                  <a:pt x="1988820" y="1901190"/>
                  <a:pt x="1953895" y="1948180"/>
                </a:cubicBezTo>
                <a:lnTo>
                  <a:pt x="1956435" y="1948180"/>
                </a:lnTo>
                <a:cubicBezTo>
                  <a:pt x="1961515" y="1942465"/>
                  <a:pt x="1969135" y="1933575"/>
                  <a:pt x="1978660" y="1921510"/>
                </a:cubicBezTo>
                <a:cubicBezTo>
                  <a:pt x="2357755" y="1442720"/>
                  <a:pt x="2604135" y="1336675"/>
                  <a:pt x="2817495" y="1171575"/>
                </a:cubicBezTo>
                <a:cubicBezTo>
                  <a:pt x="3049905" y="994410"/>
                  <a:pt x="3290570" y="761365"/>
                  <a:pt x="3464560" y="533400"/>
                </a:cubicBezTo>
                <a:lnTo>
                  <a:pt x="3464560" y="528955"/>
                </a:lnTo>
                <a:cubicBezTo>
                  <a:pt x="2891155" y="1236345"/>
                  <a:pt x="2627630" y="1224280"/>
                  <a:pt x="2229485" y="1630680"/>
                </a:cubicBezTo>
                <a:close/>
                <a:moveTo>
                  <a:pt x="3185795" y="608330"/>
                </a:moveTo>
                <a:cubicBezTo>
                  <a:pt x="2886075" y="997585"/>
                  <a:pt x="2549525" y="1200150"/>
                  <a:pt x="2078355" y="1397000"/>
                </a:cubicBezTo>
                <a:cubicBezTo>
                  <a:pt x="1802130" y="1530350"/>
                  <a:pt x="1558925" y="1718310"/>
                  <a:pt x="1376680" y="1948180"/>
                </a:cubicBezTo>
                <a:lnTo>
                  <a:pt x="1377315" y="1948180"/>
                </a:lnTo>
                <a:cubicBezTo>
                  <a:pt x="1847850" y="1405255"/>
                  <a:pt x="2189480" y="1389380"/>
                  <a:pt x="2521585" y="1188720"/>
                </a:cubicBezTo>
                <a:cubicBezTo>
                  <a:pt x="2966720" y="933450"/>
                  <a:pt x="3289300" y="563245"/>
                  <a:pt x="3463290" y="120015"/>
                </a:cubicBezTo>
                <a:lnTo>
                  <a:pt x="3463290" y="110490"/>
                </a:lnTo>
                <a:cubicBezTo>
                  <a:pt x="3415030" y="234950"/>
                  <a:pt x="3332480" y="415290"/>
                  <a:pt x="3185795" y="608330"/>
                </a:cubicBezTo>
                <a:close/>
                <a:moveTo>
                  <a:pt x="2489835" y="1310005"/>
                </a:moveTo>
                <a:cubicBezTo>
                  <a:pt x="2336800" y="1396365"/>
                  <a:pt x="2192655" y="1500505"/>
                  <a:pt x="2060575" y="1620520"/>
                </a:cubicBezTo>
                <a:cubicBezTo>
                  <a:pt x="1953895" y="1717675"/>
                  <a:pt x="1852295" y="1827530"/>
                  <a:pt x="1758950" y="1948180"/>
                </a:cubicBezTo>
                <a:lnTo>
                  <a:pt x="1768475" y="1948180"/>
                </a:lnTo>
                <a:cubicBezTo>
                  <a:pt x="1861185" y="1830070"/>
                  <a:pt x="1960880" y="1722120"/>
                  <a:pt x="2066290" y="1626235"/>
                </a:cubicBezTo>
                <a:cubicBezTo>
                  <a:pt x="2197735" y="1506220"/>
                  <a:pt x="2341880" y="1402080"/>
                  <a:pt x="2494280" y="1316355"/>
                </a:cubicBezTo>
                <a:cubicBezTo>
                  <a:pt x="2970530" y="1048385"/>
                  <a:pt x="3273425" y="711835"/>
                  <a:pt x="3465195" y="440055"/>
                </a:cubicBezTo>
                <a:lnTo>
                  <a:pt x="3465195" y="427355"/>
                </a:lnTo>
                <a:cubicBezTo>
                  <a:pt x="3272790" y="699770"/>
                  <a:pt x="2969895" y="1040130"/>
                  <a:pt x="2489835" y="1310005"/>
                </a:cubicBezTo>
                <a:close/>
                <a:moveTo>
                  <a:pt x="2533015" y="1948180"/>
                </a:moveTo>
                <a:lnTo>
                  <a:pt x="2537460" y="1948180"/>
                </a:lnTo>
                <a:cubicBezTo>
                  <a:pt x="2702560" y="1722755"/>
                  <a:pt x="2886075" y="1476375"/>
                  <a:pt x="3081655" y="1247775"/>
                </a:cubicBezTo>
                <a:cubicBezTo>
                  <a:pt x="3215005" y="1092200"/>
                  <a:pt x="3345815" y="935990"/>
                  <a:pt x="3463925" y="793115"/>
                </a:cubicBezTo>
                <a:lnTo>
                  <a:pt x="3463925" y="787400"/>
                </a:lnTo>
                <a:cubicBezTo>
                  <a:pt x="3344545" y="930910"/>
                  <a:pt x="3213100" y="1088390"/>
                  <a:pt x="3078480" y="1245235"/>
                </a:cubicBezTo>
                <a:cubicBezTo>
                  <a:pt x="2882265" y="1475105"/>
                  <a:pt x="2698115" y="1722755"/>
                  <a:pt x="2533015" y="1948180"/>
                </a:cubicBezTo>
                <a:close/>
                <a:moveTo>
                  <a:pt x="1589405" y="1267460"/>
                </a:moveTo>
                <a:cubicBezTo>
                  <a:pt x="1701800" y="1230630"/>
                  <a:pt x="1800860" y="1189355"/>
                  <a:pt x="1896110" y="1141730"/>
                </a:cubicBezTo>
                <a:cubicBezTo>
                  <a:pt x="2305050" y="937260"/>
                  <a:pt x="2611120" y="590550"/>
                  <a:pt x="2647315" y="108585"/>
                </a:cubicBezTo>
                <a:cubicBezTo>
                  <a:pt x="2649220" y="85090"/>
                  <a:pt x="2650490" y="34925"/>
                  <a:pt x="2649220" y="635"/>
                </a:cubicBezTo>
                <a:lnTo>
                  <a:pt x="2645410" y="635"/>
                </a:lnTo>
                <a:cubicBezTo>
                  <a:pt x="2648585" y="93345"/>
                  <a:pt x="2640330" y="260985"/>
                  <a:pt x="2566035" y="448310"/>
                </a:cubicBezTo>
                <a:cubicBezTo>
                  <a:pt x="2426970" y="798195"/>
                  <a:pt x="2142490" y="1029970"/>
                  <a:pt x="1805940" y="1179830"/>
                </a:cubicBezTo>
                <a:cubicBezTo>
                  <a:pt x="1670050" y="1242695"/>
                  <a:pt x="1504950" y="1285875"/>
                  <a:pt x="1364615" y="1343660"/>
                </a:cubicBezTo>
                <a:cubicBezTo>
                  <a:pt x="1072515" y="1463675"/>
                  <a:pt x="813435" y="1621155"/>
                  <a:pt x="623570" y="1863725"/>
                </a:cubicBezTo>
                <a:cubicBezTo>
                  <a:pt x="602615" y="1891030"/>
                  <a:pt x="581025" y="1920240"/>
                  <a:pt x="563880" y="1948180"/>
                </a:cubicBezTo>
                <a:lnTo>
                  <a:pt x="568325" y="1948180"/>
                </a:lnTo>
                <a:cubicBezTo>
                  <a:pt x="570230" y="1944370"/>
                  <a:pt x="572135" y="1941195"/>
                  <a:pt x="574675" y="1938655"/>
                </a:cubicBezTo>
                <a:cubicBezTo>
                  <a:pt x="801370" y="1598295"/>
                  <a:pt x="1179830" y="1399540"/>
                  <a:pt x="1589405" y="1267460"/>
                </a:cubicBezTo>
                <a:close/>
                <a:moveTo>
                  <a:pt x="1063625" y="1543050"/>
                </a:moveTo>
                <a:cubicBezTo>
                  <a:pt x="1367790" y="1356360"/>
                  <a:pt x="1707515" y="1293495"/>
                  <a:pt x="1913890" y="1194435"/>
                </a:cubicBezTo>
                <a:cubicBezTo>
                  <a:pt x="2416175" y="971550"/>
                  <a:pt x="2776855" y="553085"/>
                  <a:pt x="2781300" y="635"/>
                </a:cubicBezTo>
                <a:lnTo>
                  <a:pt x="2778125" y="635"/>
                </a:lnTo>
                <a:cubicBezTo>
                  <a:pt x="2776220" y="24765"/>
                  <a:pt x="2777490" y="76835"/>
                  <a:pt x="2774950" y="85725"/>
                </a:cubicBezTo>
                <a:cubicBezTo>
                  <a:pt x="2732405" y="589280"/>
                  <a:pt x="2404745" y="950595"/>
                  <a:pt x="1980565" y="1158875"/>
                </a:cubicBezTo>
                <a:cubicBezTo>
                  <a:pt x="1835150" y="1234440"/>
                  <a:pt x="1672590" y="1282700"/>
                  <a:pt x="1485265" y="1344930"/>
                </a:cubicBezTo>
                <a:cubicBezTo>
                  <a:pt x="1096645" y="1482725"/>
                  <a:pt x="812165" y="1673860"/>
                  <a:pt x="631825" y="1916430"/>
                </a:cubicBezTo>
                <a:cubicBezTo>
                  <a:pt x="622935" y="1928495"/>
                  <a:pt x="615315" y="1938655"/>
                  <a:pt x="608965" y="1948815"/>
                </a:cubicBezTo>
                <a:lnTo>
                  <a:pt x="612140" y="1948815"/>
                </a:lnTo>
                <a:cubicBezTo>
                  <a:pt x="721995" y="1795780"/>
                  <a:pt x="869950" y="1656080"/>
                  <a:pt x="1063625" y="1543050"/>
                </a:cubicBezTo>
                <a:close/>
                <a:moveTo>
                  <a:pt x="1833245" y="1112520"/>
                </a:moveTo>
                <a:cubicBezTo>
                  <a:pt x="2229485" y="904875"/>
                  <a:pt x="2506980" y="558165"/>
                  <a:pt x="2520950" y="92075"/>
                </a:cubicBezTo>
                <a:cubicBezTo>
                  <a:pt x="2520315" y="75565"/>
                  <a:pt x="2522855" y="24765"/>
                  <a:pt x="2519045" y="1270"/>
                </a:cubicBezTo>
                <a:lnTo>
                  <a:pt x="2510790" y="1270"/>
                </a:lnTo>
                <a:cubicBezTo>
                  <a:pt x="2511425" y="6350"/>
                  <a:pt x="2512695" y="12065"/>
                  <a:pt x="2512060" y="15875"/>
                </a:cubicBezTo>
                <a:cubicBezTo>
                  <a:pt x="2516505" y="108585"/>
                  <a:pt x="2511425" y="260985"/>
                  <a:pt x="2451100" y="431800"/>
                </a:cubicBezTo>
                <a:cubicBezTo>
                  <a:pt x="2321560" y="793750"/>
                  <a:pt x="2032635" y="1026160"/>
                  <a:pt x="1684655" y="1176020"/>
                </a:cubicBezTo>
                <a:cubicBezTo>
                  <a:pt x="1606550" y="1210310"/>
                  <a:pt x="1518920" y="1238250"/>
                  <a:pt x="1435735" y="1268730"/>
                </a:cubicBezTo>
                <a:cubicBezTo>
                  <a:pt x="1214755" y="1351280"/>
                  <a:pt x="1026795" y="1450340"/>
                  <a:pt x="873760" y="1564640"/>
                </a:cubicBezTo>
                <a:cubicBezTo>
                  <a:pt x="725170" y="1675765"/>
                  <a:pt x="600075" y="1807845"/>
                  <a:pt x="517525" y="1949450"/>
                </a:cubicBezTo>
                <a:lnTo>
                  <a:pt x="525145" y="1949450"/>
                </a:lnTo>
                <a:cubicBezTo>
                  <a:pt x="533400" y="1935480"/>
                  <a:pt x="541655" y="1922780"/>
                  <a:pt x="550545" y="1909445"/>
                </a:cubicBezTo>
                <a:cubicBezTo>
                  <a:pt x="927735" y="1353820"/>
                  <a:pt x="1584960" y="1261745"/>
                  <a:pt x="1833245" y="1112520"/>
                </a:cubicBezTo>
                <a:close/>
                <a:moveTo>
                  <a:pt x="2087880" y="1172210"/>
                </a:moveTo>
                <a:cubicBezTo>
                  <a:pt x="2529840" y="951865"/>
                  <a:pt x="2853690" y="579120"/>
                  <a:pt x="2907030" y="81915"/>
                </a:cubicBezTo>
                <a:cubicBezTo>
                  <a:pt x="2908935" y="52070"/>
                  <a:pt x="2912745" y="17780"/>
                  <a:pt x="2912745" y="635"/>
                </a:cubicBezTo>
                <a:lnTo>
                  <a:pt x="2908300" y="635"/>
                </a:lnTo>
                <a:cubicBezTo>
                  <a:pt x="2902585" y="155575"/>
                  <a:pt x="2875915" y="294640"/>
                  <a:pt x="2790825" y="483870"/>
                </a:cubicBezTo>
                <a:cubicBezTo>
                  <a:pt x="2606040" y="872490"/>
                  <a:pt x="2261870" y="1115060"/>
                  <a:pt x="1863090" y="1266190"/>
                </a:cubicBezTo>
                <a:cubicBezTo>
                  <a:pt x="1767840" y="1303655"/>
                  <a:pt x="1664335" y="1330325"/>
                  <a:pt x="1551940" y="1367155"/>
                </a:cubicBezTo>
                <a:cubicBezTo>
                  <a:pt x="1142365" y="1502410"/>
                  <a:pt x="844550" y="1694815"/>
                  <a:pt x="658495" y="1943100"/>
                </a:cubicBezTo>
                <a:cubicBezTo>
                  <a:pt x="655955" y="1945640"/>
                  <a:pt x="654685" y="1947545"/>
                  <a:pt x="653415" y="1948815"/>
                </a:cubicBezTo>
                <a:lnTo>
                  <a:pt x="658495" y="1948815"/>
                </a:lnTo>
                <a:cubicBezTo>
                  <a:pt x="692150" y="1908175"/>
                  <a:pt x="725170" y="1863090"/>
                  <a:pt x="765810" y="1824355"/>
                </a:cubicBezTo>
                <a:cubicBezTo>
                  <a:pt x="1218565" y="1376680"/>
                  <a:pt x="1708150" y="1374140"/>
                  <a:pt x="2087880" y="1172210"/>
                </a:cubicBezTo>
                <a:close/>
                <a:moveTo>
                  <a:pt x="2721610" y="1012190"/>
                </a:moveTo>
                <a:cubicBezTo>
                  <a:pt x="2879090" y="892810"/>
                  <a:pt x="3013710" y="755015"/>
                  <a:pt x="3122930" y="601980"/>
                </a:cubicBezTo>
                <a:cubicBezTo>
                  <a:pt x="3205480" y="485140"/>
                  <a:pt x="3274060" y="359410"/>
                  <a:pt x="3325495" y="227965"/>
                </a:cubicBezTo>
                <a:cubicBezTo>
                  <a:pt x="3363595" y="131445"/>
                  <a:pt x="3384550" y="52705"/>
                  <a:pt x="3397250" y="1270"/>
                </a:cubicBezTo>
                <a:lnTo>
                  <a:pt x="3393440" y="1270"/>
                </a:lnTo>
                <a:cubicBezTo>
                  <a:pt x="3366770" y="107315"/>
                  <a:pt x="3301365" y="344805"/>
                  <a:pt x="3119755" y="600075"/>
                </a:cubicBezTo>
                <a:cubicBezTo>
                  <a:pt x="2877820" y="940435"/>
                  <a:pt x="2517775" y="1196340"/>
                  <a:pt x="2049145" y="1362075"/>
                </a:cubicBezTo>
                <a:cubicBezTo>
                  <a:pt x="1694180" y="1489075"/>
                  <a:pt x="1403985" y="1685925"/>
                  <a:pt x="1184910" y="1949450"/>
                </a:cubicBezTo>
                <a:lnTo>
                  <a:pt x="1189990" y="1949450"/>
                </a:lnTo>
                <a:cubicBezTo>
                  <a:pt x="1408430" y="1687830"/>
                  <a:pt x="1697355" y="1492250"/>
                  <a:pt x="2051050" y="1365885"/>
                </a:cubicBezTo>
                <a:cubicBezTo>
                  <a:pt x="2305685" y="1274445"/>
                  <a:pt x="2531745" y="1156335"/>
                  <a:pt x="2721610" y="1012190"/>
                </a:cubicBezTo>
                <a:close/>
                <a:moveTo>
                  <a:pt x="3421380" y="1948180"/>
                </a:moveTo>
                <a:cubicBezTo>
                  <a:pt x="3435985" y="1925955"/>
                  <a:pt x="3449955" y="1903730"/>
                  <a:pt x="3463925" y="1881505"/>
                </a:cubicBezTo>
                <a:lnTo>
                  <a:pt x="3463925" y="1875155"/>
                </a:lnTo>
                <a:cubicBezTo>
                  <a:pt x="3448685" y="1899920"/>
                  <a:pt x="3433445" y="1924050"/>
                  <a:pt x="3416935" y="1948180"/>
                </a:cubicBezTo>
                <a:lnTo>
                  <a:pt x="3421380" y="1948180"/>
                </a:lnTo>
                <a:close/>
                <a:moveTo>
                  <a:pt x="3314700" y="1948180"/>
                </a:moveTo>
                <a:cubicBezTo>
                  <a:pt x="3371215" y="1867535"/>
                  <a:pt x="3431540" y="1770380"/>
                  <a:pt x="3463925" y="1710690"/>
                </a:cubicBezTo>
                <a:lnTo>
                  <a:pt x="3463925" y="1701800"/>
                </a:lnTo>
                <a:cubicBezTo>
                  <a:pt x="3418205" y="1785620"/>
                  <a:pt x="3366770" y="1868170"/>
                  <a:pt x="3310255" y="1948180"/>
                </a:cubicBezTo>
                <a:lnTo>
                  <a:pt x="3314700" y="1948180"/>
                </a:lnTo>
                <a:close/>
                <a:moveTo>
                  <a:pt x="3274695" y="52705"/>
                </a:moveTo>
                <a:cubicBezTo>
                  <a:pt x="3277235" y="36830"/>
                  <a:pt x="3283585" y="13970"/>
                  <a:pt x="3285490" y="635"/>
                </a:cubicBezTo>
                <a:lnTo>
                  <a:pt x="3281680" y="635"/>
                </a:lnTo>
                <a:cubicBezTo>
                  <a:pt x="3245485" y="202565"/>
                  <a:pt x="3155950" y="412115"/>
                  <a:pt x="3036570" y="584835"/>
                </a:cubicBezTo>
                <a:cubicBezTo>
                  <a:pt x="2790825" y="942340"/>
                  <a:pt x="2430145" y="1184275"/>
                  <a:pt x="2023110" y="1348105"/>
                </a:cubicBezTo>
                <a:cubicBezTo>
                  <a:pt x="1905000" y="1397000"/>
                  <a:pt x="1769110" y="1435735"/>
                  <a:pt x="1644015" y="1485265"/>
                </a:cubicBezTo>
                <a:cubicBezTo>
                  <a:pt x="1354455" y="1599565"/>
                  <a:pt x="1102360" y="1741805"/>
                  <a:pt x="911860" y="1948815"/>
                </a:cubicBezTo>
                <a:lnTo>
                  <a:pt x="916940" y="1948815"/>
                </a:lnTo>
                <a:cubicBezTo>
                  <a:pt x="970280" y="1891030"/>
                  <a:pt x="1029970" y="1837055"/>
                  <a:pt x="1098550" y="1784350"/>
                </a:cubicBezTo>
                <a:cubicBezTo>
                  <a:pt x="1515745" y="1473835"/>
                  <a:pt x="1869440" y="1442720"/>
                  <a:pt x="2220595" y="1264285"/>
                </a:cubicBezTo>
                <a:cubicBezTo>
                  <a:pt x="2704465" y="1029970"/>
                  <a:pt x="3142615" y="629920"/>
                  <a:pt x="3274695" y="52705"/>
                </a:cubicBezTo>
                <a:close/>
                <a:moveTo>
                  <a:pt x="2170430" y="1258570"/>
                </a:moveTo>
                <a:cubicBezTo>
                  <a:pt x="2680335" y="1038860"/>
                  <a:pt x="3083560" y="638810"/>
                  <a:pt x="3170555" y="77470"/>
                </a:cubicBezTo>
                <a:cubicBezTo>
                  <a:pt x="3175000" y="47625"/>
                  <a:pt x="3177540" y="22225"/>
                  <a:pt x="3178810" y="635"/>
                </a:cubicBezTo>
                <a:lnTo>
                  <a:pt x="3171825" y="635"/>
                </a:lnTo>
                <a:cubicBezTo>
                  <a:pt x="3152140" y="165100"/>
                  <a:pt x="3126105" y="304165"/>
                  <a:pt x="3014345" y="518160"/>
                </a:cubicBezTo>
                <a:cubicBezTo>
                  <a:pt x="2792095" y="926465"/>
                  <a:pt x="2409825" y="1175385"/>
                  <a:pt x="1973580" y="1326515"/>
                </a:cubicBezTo>
                <a:cubicBezTo>
                  <a:pt x="1864360" y="1365885"/>
                  <a:pt x="1742440" y="1393825"/>
                  <a:pt x="1624330" y="1429385"/>
                </a:cubicBezTo>
                <a:cubicBezTo>
                  <a:pt x="1346835" y="1516380"/>
                  <a:pt x="1139190" y="1614805"/>
                  <a:pt x="942340" y="1764030"/>
                </a:cubicBezTo>
                <a:cubicBezTo>
                  <a:pt x="868680" y="1821180"/>
                  <a:pt x="804545" y="1882140"/>
                  <a:pt x="748665" y="1947545"/>
                </a:cubicBezTo>
                <a:lnTo>
                  <a:pt x="758190" y="1947545"/>
                </a:lnTo>
                <a:cubicBezTo>
                  <a:pt x="772795" y="1931035"/>
                  <a:pt x="787400" y="1914525"/>
                  <a:pt x="802640" y="1898650"/>
                </a:cubicBezTo>
                <a:cubicBezTo>
                  <a:pt x="1031875" y="1664335"/>
                  <a:pt x="1322705" y="1529715"/>
                  <a:pt x="1639570" y="1431925"/>
                </a:cubicBezTo>
                <a:cubicBezTo>
                  <a:pt x="1829435" y="1380490"/>
                  <a:pt x="2011680" y="1330325"/>
                  <a:pt x="2170430" y="1258570"/>
                </a:cubicBezTo>
                <a:close/>
              </a:path>
            </a:pathLst>
          </a:custGeom>
          <a:gradFill>
            <a:gsLst>
              <a:gs pos="0">
                <a:srgbClr val="08303F">
                  <a:alpha val="12549"/>
                </a:srgbClr>
              </a:gs>
              <a:gs pos="100000">
                <a:srgbClr val="000000">
                  <a:alpha val="30980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6"/>
          <p:cNvSpPr txBox="1">
            <a:spLocks noGrp="1"/>
          </p:cNvSpPr>
          <p:nvPr>
            <p:ph type="title"/>
          </p:nvPr>
        </p:nvSpPr>
        <p:spPr>
          <a:xfrm>
            <a:off x="975250" y="315875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b="0" baseline="0">
                <a:ea typeface="微軟正黑體" panose="020B0604030504040204" pitchFamily="34" charset="-12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 dirty="0"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1"/>
          </p:nvPr>
        </p:nvSpPr>
        <p:spPr>
          <a:xfrm>
            <a:off x="975274" y="941901"/>
            <a:ext cx="7429110" cy="4077908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hangingPunct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2000"/>
              <a:buFont typeface="Wingdings" panose="05000000000000000000" pitchFamily="2" charset="2"/>
              <a:buChar char="p"/>
              <a:defRPr sz="1800" b="1" baseline="0">
                <a:latin typeface="(使用中文字型)"/>
                <a:ea typeface="微軟正黑體" panose="020B0604030504040204" pitchFamily="34" charset="-120"/>
              </a:defRPr>
            </a:lvl1pPr>
            <a:lvl2pPr marL="914400" lvl="1" indent="-355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ingdings" panose="05000000000000000000" pitchFamily="2" charset="2"/>
              <a:buChar char="p"/>
              <a:defRPr sz="1600" b="1">
                <a:latin typeface="微軟正黑體" panose="020B0604030504040204" pitchFamily="34" charset="-120"/>
                <a:ea typeface="微軟正黑體" panose="020B0604030504040204" pitchFamily="34" charset="-120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9pPr>
          </a:lstStyle>
          <a:p>
            <a:endParaRPr lang="en-US" altLang="zh-TW" dirty="0"/>
          </a:p>
        </p:txBody>
      </p:sp>
      <p:sp>
        <p:nvSpPr>
          <p:cNvPr id="43" name="Google Shape;43;p6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" name="Google Shape;44;p6"/>
          <p:cNvSpPr/>
          <p:nvPr/>
        </p:nvSpPr>
        <p:spPr>
          <a:xfrm>
            <a:off x="-1631526" y="3519949"/>
            <a:ext cx="4361569" cy="4289199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15080"/>
                </a:schemeClr>
              </a:gs>
              <a:gs pos="100000">
                <a:schemeClr val="accent3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6"/>
          <p:cNvSpPr/>
          <p:nvPr/>
        </p:nvSpPr>
        <p:spPr>
          <a:xfrm>
            <a:off x="6724812" y="-1869092"/>
            <a:ext cx="3947121" cy="3881628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4">
                  <a:alpha val="15080"/>
                </a:schemeClr>
              </a:gs>
              <a:gs pos="100000">
                <a:schemeClr val="accent1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6" name="Google Shape;46;p6"/>
          <p:cNvCxnSpPr>
            <a:cxnSpLocks/>
          </p:cNvCxnSpPr>
          <p:nvPr/>
        </p:nvCxnSpPr>
        <p:spPr>
          <a:xfrm>
            <a:off x="-6" y="512675"/>
            <a:ext cx="8409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diamond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accent4"/>
            </a:gs>
            <a:gs pos="18000">
              <a:schemeClr val="accent3"/>
            </a:gs>
            <a:gs pos="100000">
              <a:schemeClr val="accent1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  <a:noFill/>
          <a:ln>
            <a:noFill/>
          </a:ln>
          <a:effectLst>
            <a:outerShdw dist="19050" dir="5400000" algn="bl" rotWithShape="0">
              <a:schemeClr val="accent1">
                <a:alpha val="15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75250" y="1575121"/>
            <a:ext cx="7193400" cy="27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xfrm>
            <a:off x="975250" y="1991825"/>
            <a:ext cx="71934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3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The time series forecast of </a:t>
            </a:r>
            <a:r>
              <a:rPr lang="en-US" altLang="zh-TW" sz="3200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Bitcion</a:t>
            </a:r>
            <a:endParaRPr sz="3200" b="1" dirty="0">
              <a:solidFill>
                <a:srgbClr val="C0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1CA7531-AF91-CFD8-481E-31F68B4D5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2800" dirty="0"/>
              <a:t>市值與交易量作為</a:t>
            </a:r>
            <a:r>
              <a:rPr lang="en-US" altLang="zh-TW" sz="2800" dirty="0"/>
              <a:t>overlay data</a:t>
            </a:r>
            <a:endParaRPr lang="zh-TW" altLang="en-US" sz="2800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AF9ACBC-8028-65AA-1F50-33797221683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E16B95A6-2067-06F2-9EDB-1B5165ABB2B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838605" y="894316"/>
            <a:ext cx="3466689" cy="3779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1784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1CA7531-AF91-CFD8-481E-31F68B4D5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2800" dirty="0"/>
              <a:t>開盤價、最高價與最低價作為</a:t>
            </a:r>
            <a:r>
              <a:rPr lang="en-US" altLang="zh-TW" sz="2800" dirty="0"/>
              <a:t>overlay data</a:t>
            </a:r>
            <a:endParaRPr lang="zh-TW" altLang="en-US" sz="2800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AF9ACBC-8028-65AA-1F50-33797221683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E16B95A6-2067-06F2-9EDB-1B5165ABB2B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73351" y="894316"/>
            <a:ext cx="3597198" cy="3779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5542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1CA7531-AF91-CFD8-481E-31F68B4D5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2800" dirty="0"/>
              <a:t>一樣條件下使用</a:t>
            </a:r>
            <a:r>
              <a:rPr lang="en-US" altLang="zh-TW" sz="2800" dirty="0" err="1"/>
              <a:t>SMOreg</a:t>
            </a:r>
            <a:endParaRPr lang="zh-TW" altLang="en-US" sz="2800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AF9ACBC-8028-65AA-1F50-33797221683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E16B95A6-2067-06F2-9EDB-1B5165ABB2B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68590" y="894316"/>
            <a:ext cx="3606720" cy="3779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1452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1CA7531-AF91-CFD8-481E-31F68B4D5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2800" dirty="0"/>
              <a:t>情感指數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AF9ACBC-8028-65AA-1F50-33797221683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E16B95A6-2067-06F2-9EDB-1B5165ABB2B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975250" y="984379"/>
            <a:ext cx="7170347" cy="3689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414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1CA7531-AF91-CFD8-481E-31F68B4D5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2800" dirty="0"/>
              <a:t>情感指數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AF9ACBC-8028-65AA-1F50-33797221683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E16B95A6-2067-06F2-9EDB-1B5165ABB2B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123699" y="2119587"/>
            <a:ext cx="4896601" cy="904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2252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60051F0-CB90-B3D3-2F02-5D97BDBF2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2400" b="1" dirty="0"/>
              <a:t>資料錯誤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150D1C5-F819-C165-710A-6F1A82DEEC1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F71C9E5-D4B8-982B-AFFB-4ACB8DA66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5250" y="1073044"/>
            <a:ext cx="7280557" cy="2997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66592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60051F0-CB90-B3D3-2F02-5D97BDBF2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2400" b="1" dirty="0"/>
              <a:t>資料更改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150D1C5-F819-C165-710A-6F1A82DEEC1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9FE5A72B-0711-0544-D4B6-E0B55756D0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5250" y="1417688"/>
            <a:ext cx="6319695" cy="2608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62990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60051F0-CB90-B3D3-2F02-5D97BDBF2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2400" b="1" dirty="0"/>
              <a:t>改寫程式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150D1C5-F819-C165-710A-6F1A82DEEC1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B93A772-9020-3565-C47D-F1204C730AF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975250" y="1051321"/>
            <a:ext cx="6712328" cy="3410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3622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60051F0-CB90-B3D3-2F02-5D97BDBF2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2400" b="1" dirty="0"/>
              <a:t>原始資料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150D1C5-F819-C165-710A-6F1A82DEEC1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904F58F1-A0D7-9299-D0DB-DAF3DD99291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825"/>
          <a:stretch/>
        </p:blipFill>
        <p:spPr bwMode="auto">
          <a:xfrm>
            <a:off x="975250" y="1674609"/>
            <a:ext cx="7047873" cy="1912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56018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60051F0-CB90-B3D3-2F02-5D97BDBF2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2400" b="1" dirty="0"/>
              <a:t>更改格式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150D1C5-F819-C165-710A-6F1A82DEEC1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B93A772-9020-3565-C47D-F1204C730AF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975250" y="1296739"/>
            <a:ext cx="6418295" cy="3466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6215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60051F0-CB90-B3D3-2F02-5D97BDBF2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2400" b="1" dirty="0"/>
              <a:t>檢查殘缺值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150D1C5-F819-C165-710A-6F1A82DEEC1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B93A772-9020-3565-C47D-F1204C730A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5973"/>
          <a:stretch/>
        </p:blipFill>
        <p:spPr>
          <a:xfrm>
            <a:off x="975250" y="1713666"/>
            <a:ext cx="6671789" cy="1265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0044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1CA7531-AF91-CFD8-481E-31F68B4D5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2800" dirty="0"/>
              <a:t>預測目標與週期性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AF9ACBC-8028-65AA-1F50-33797221683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A5AD771-94D3-655C-3920-F5AABD9265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6265" y="1005578"/>
            <a:ext cx="4791369" cy="3132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1448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1CA7531-AF91-CFD8-481E-31F68B4D5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2800" dirty="0"/>
              <a:t>滯後資料和刪除具有未知滯後值的領先實例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AF9ACBC-8028-65AA-1F50-33797221683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E16B95A6-2067-06F2-9EDB-1B5165ABB2B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367994" y="894316"/>
            <a:ext cx="4407912" cy="3779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639763"/>
      </p:ext>
    </p:extLst>
  </p:cSld>
  <p:clrMapOvr>
    <a:masterClrMapping/>
  </p:clrMapOvr>
</p:sld>
</file>

<file path=ppt/theme/theme1.xml><?xml version="1.0" encoding="utf-8"?>
<a:theme xmlns:a="http://schemas.openxmlformats.org/drawingml/2006/main" name="Juno template">
  <a:themeElements>
    <a:clrScheme name="Custom 347">
      <a:dk1>
        <a:srgbClr val="08303F"/>
      </a:dk1>
      <a:lt1>
        <a:srgbClr val="FFFFFF"/>
      </a:lt1>
      <a:dk2>
        <a:srgbClr val="738188"/>
      </a:dk2>
      <a:lt2>
        <a:srgbClr val="D6FFCF"/>
      </a:lt2>
      <a:accent1>
        <a:srgbClr val="08303F"/>
      </a:accent1>
      <a:accent2>
        <a:srgbClr val="145C6B"/>
      </a:accent2>
      <a:accent3>
        <a:srgbClr val="17727E"/>
      </a:accent3>
      <a:accent4>
        <a:srgbClr val="198D8C"/>
      </a:accent4>
      <a:accent5>
        <a:srgbClr val="60B4AC"/>
      </a:accent5>
      <a:accent6>
        <a:srgbClr val="A1D3BF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779</TotalTime>
  <Words>75</Words>
  <Application>Microsoft Office PowerPoint</Application>
  <PresentationFormat>如螢幕大小 (16:9)</PresentationFormat>
  <Paragraphs>27</Paragraphs>
  <Slides>14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14</vt:i4>
      </vt:variant>
    </vt:vector>
  </HeadingPairs>
  <TitlesOfParts>
    <vt:vector size="21" baseType="lpstr">
      <vt:lpstr>微軟正黑體</vt:lpstr>
      <vt:lpstr>Quantico</vt:lpstr>
      <vt:lpstr>Calibri</vt:lpstr>
      <vt:lpstr>Wingdings</vt:lpstr>
      <vt:lpstr>Titillium Web Light</vt:lpstr>
      <vt:lpstr>Arial</vt:lpstr>
      <vt:lpstr>Juno template</vt:lpstr>
      <vt:lpstr>The time series forecast of Bitcion</vt:lpstr>
      <vt:lpstr>資料錯誤</vt:lpstr>
      <vt:lpstr>資料更改</vt:lpstr>
      <vt:lpstr>改寫程式</vt:lpstr>
      <vt:lpstr>原始資料</vt:lpstr>
      <vt:lpstr>更改格式</vt:lpstr>
      <vt:lpstr>檢查殘缺值</vt:lpstr>
      <vt:lpstr>預測目標與週期性</vt:lpstr>
      <vt:lpstr>滯後資料和刪除具有未知滯後值的領先實例</vt:lpstr>
      <vt:lpstr>市值與交易量作為overlay data</vt:lpstr>
      <vt:lpstr>開盤價、最高價與最低價作為overlay data</vt:lpstr>
      <vt:lpstr>一樣條件下使用SMOreg</vt:lpstr>
      <vt:lpstr>情感指數</vt:lpstr>
      <vt:lpstr>情感指數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結合文字探勘與量化工具 從線上留言挖掘旅館業者的競爭優勢</dc:title>
  <cp:lastModifiedBy>邱智清</cp:lastModifiedBy>
  <cp:revision>8</cp:revision>
  <dcterms:modified xsi:type="dcterms:W3CDTF">2022-12-05T07:30:19Z</dcterms:modified>
</cp:coreProperties>
</file>